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9"/>
  </p:notesMasterIdLst>
  <p:sldIdLst>
    <p:sldId id="256" r:id="rId2"/>
    <p:sldId id="257" r:id="rId3"/>
    <p:sldId id="258" r:id="rId4"/>
    <p:sldId id="259" r:id="rId5"/>
    <p:sldId id="260" r:id="rId6"/>
    <p:sldId id="261" r:id="rId7"/>
    <p:sldId id="269" r:id="rId8"/>
    <p:sldId id="262" r:id="rId9"/>
    <p:sldId id="263" r:id="rId10"/>
    <p:sldId id="264" r:id="rId11"/>
    <p:sldId id="265" r:id="rId12"/>
    <p:sldId id="272" r:id="rId13"/>
    <p:sldId id="270" r:id="rId14"/>
    <p:sldId id="273" r:id="rId15"/>
    <p:sldId id="271" r:id="rId16"/>
    <p:sldId id="267" r:id="rId17"/>
    <p:sldId id="268"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Comic Sans MS" panose="030F0702030302020204" pitchFamily="66" charset="0"/>
      <p:regular r:id="rId24"/>
      <p:bold r:id="rId25"/>
      <p:italic r:id="rId26"/>
      <p:boldItalic r:id="rId27"/>
    </p:embeddedFont>
    <p:embeddedFont>
      <p:font typeface="Fira Sans Extra Condensed Medium" panose="020B0604020202020204" charset="0"/>
      <p:regular r:id="rId28"/>
      <p:bold r:id="rId29"/>
      <p:italic r:id="rId30"/>
      <p:boldItalic r:id="rId31"/>
    </p:embeddedFont>
    <p:embeddedFont>
      <p:font typeface="Josefin Sans" panose="020B0604020202020204" charset="0"/>
      <p:regular r:id="rId32"/>
      <p:bold r:id="rId33"/>
      <p:italic r:id="rId34"/>
      <p:boldItalic r:id="rId35"/>
    </p:embeddedFont>
    <p:embeddedFont>
      <p:font typeface="Josefin Sans Thin" panose="020B0604020202020204" charset="0"/>
      <p:regular r:id="rId36"/>
      <p:bold r:id="rId37"/>
      <p:italic r:id="rId38"/>
      <p:boldItalic r:id="rId39"/>
    </p:embeddedFont>
    <p:embeddedFont>
      <p:font typeface="Josefin Slab" panose="020B0604020202020204" charset="0"/>
      <p:regular r:id="rId40"/>
      <p:bold r:id="rId41"/>
      <p:italic r:id="rId42"/>
      <p:boldItalic r:id="rId43"/>
    </p:embeddedFont>
    <p:embeddedFont>
      <p:font typeface="Josefin Slab Thin"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F8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44169D7-5D68-41A4-9152-7B4A59B04D13}">
  <a:tblStyle styleId="{044169D7-5D68-41A4-9152-7B4A59B04D1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font" Target="fonts/font28.fntdata"/><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font" Target="fonts/font2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font" Target="fonts/font2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font" Target="fonts/font2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jpg>
</file>

<file path=ppt/media/image10.svg>
</file>

<file path=ppt/media/image11.png>
</file>

<file path=ppt/media/image12.sv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23.png>
</file>

<file path=ppt/media/image3.jpg>
</file>

<file path=ppt/media/image4.jpg>
</file>

<file path=ppt/media/image5.pn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56e9a21c8b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56e9a21c8b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56e9a21c8b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56e9a21c8b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69319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56e9a21c8b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56e9a21c8b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30102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56e9a21c8b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56e9a21c8b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6282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56e9a21c8b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56e9a21c8b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87072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56e9a21c8b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56e9a21c8b_2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56e9a21c8b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b368055d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b368055d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57d11bbb8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57d11bbb8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7d11bbb88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7d11bbb88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rgbClr val="FDF3E5">
            <a:alpha val="29620"/>
          </a:srgbClr>
        </a:solidFill>
        <a:effectLst/>
      </p:bgPr>
    </p:bg>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480150" y="2020088"/>
            <a:ext cx="8183700" cy="4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338987"/>
              </a:buClr>
              <a:buSzPts val="3600"/>
              <a:buFont typeface="Josefin Sans"/>
              <a:buNone/>
              <a:defRPr sz="3600" b="1">
                <a:solidFill>
                  <a:srgbClr val="338987"/>
                </a:solidFill>
                <a:latin typeface="Josefin Sans"/>
                <a:ea typeface="Josefin Sans"/>
                <a:cs typeface="Josefin Sans"/>
                <a:sym typeface="Josefin Sans"/>
              </a:defRPr>
            </a:lvl1pPr>
            <a:lvl2pPr lvl="1" algn="ctr" rtl="0">
              <a:spcBef>
                <a:spcPts val="0"/>
              </a:spcBef>
              <a:spcAft>
                <a:spcPts val="0"/>
              </a:spcAft>
              <a:buClr>
                <a:srgbClr val="338987"/>
              </a:buClr>
              <a:buSzPts val="5200"/>
              <a:buNone/>
              <a:defRPr sz="5200">
                <a:solidFill>
                  <a:srgbClr val="338987"/>
                </a:solidFill>
              </a:defRPr>
            </a:lvl2pPr>
            <a:lvl3pPr lvl="2" algn="ctr" rtl="0">
              <a:spcBef>
                <a:spcPts val="0"/>
              </a:spcBef>
              <a:spcAft>
                <a:spcPts val="0"/>
              </a:spcAft>
              <a:buClr>
                <a:srgbClr val="338987"/>
              </a:buClr>
              <a:buSzPts val="5200"/>
              <a:buNone/>
              <a:defRPr sz="5200">
                <a:solidFill>
                  <a:srgbClr val="338987"/>
                </a:solidFill>
              </a:defRPr>
            </a:lvl3pPr>
            <a:lvl4pPr lvl="3" algn="ctr" rtl="0">
              <a:spcBef>
                <a:spcPts val="0"/>
              </a:spcBef>
              <a:spcAft>
                <a:spcPts val="0"/>
              </a:spcAft>
              <a:buClr>
                <a:srgbClr val="338987"/>
              </a:buClr>
              <a:buSzPts val="5200"/>
              <a:buNone/>
              <a:defRPr sz="5200">
                <a:solidFill>
                  <a:srgbClr val="338987"/>
                </a:solidFill>
              </a:defRPr>
            </a:lvl4pPr>
            <a:lvl5pPr lvl="4" algn="ctr" rtl="0">
              <a:spcBef>
                <a:spcPts val="0"/>
              </a:spcBef>
              <a:spcAft>
                <a:spcPts val="0"/>
              </a:spcAft>
              <a:buClr>
                <a:srgbClr val="338987"/>
              </a:buClr>
              <a:buSzPts val="5200"/>
              <a:buNone/>
              <a:defRPr sz="5200">
                <a:solidFill>
                  <a:srgbClr val="338987"/>
                </a:solidFill>
              </a:defRPr>
            </a:lvl5pPr>
            <a:lvl6pPr lvl="5" algn="ctr" rtl="0">
              <a:spcBef>
                <a:spcPts val="0"/>
              </a:spcBef>
              <a:spcAft>
                <a:spcPts val="0"/>
              </a:spcAft>
              <a:buClr>
                <a:srgbClr val="338987"/>
              </a:buClr>
              <a:buSzPts val="5200"/>
              <a:buNone/>
              <a:defRPr sz="5200">
                <a:solidFill>
                  <a:srgbClr val="338987"/>
                </a:solidFill>
              </a:defRPr>
            </a:lvl6pPr>
            <a:lvl7pPr lvl="6" algn="ctr" rtl="0">
              <a:spcBef>
                <a:spcPts val="0"/>
              </a:spcBef>
              <a:spcAft>
                <a:spcPts val="0"/>
              </a:spcAft>
              <a:buClr>
                <a:srgbClr val="338987"/>
              </a:buClr>
              <a:buSzPts val="5200"/>
              <a:buNone/>
              <a:defRPr sz="5200">
                <a:solidFill>
                  <a:srgbClr val="338987"/>
                </a:solidFill>
              </a:defRPr>
            </a:lvl7pPr>
            <a:lvl8pPr lvl="7" algn="ctr" rtl="0">
              <a:spcBef>
                <a:spcPts val="0"/>
              </a:spcBef>
              <a:spcAft>
                <a:spcPts val="0"/>
              </a:spcAft>
              <a:buClr>
                <a:srgbClr val="338987"/>
              </a:buClr>
              <a:buSzPts val="5200"/>
              <a:buNone/>
              <a:defRPr sz="5200">
                <a:solidFill>
                  <a:srgbClr val="338987"/>
                </a:solidFill>
              </a:defRPr>
            </a:lvl8pPr>
            <a:lvl9pPr lvl="8" algn="ctr" rtl="0">
              <a:spcBef>
                <a:spcPts val="0"/>
              </a:spcBef>
              <a:spcAft>
                <a:spcPts val="0"/>
              </a:spcAft>
              <a:buClr>
                <a:srgbClr val="338987"/>
              </a:buClr>
              <a:buSzPts val="5200"/>
              <a:buNone/>
              <a:defRPr sz="5200">
                <a:solidFill>
                  <a:srgbClr val="338987"/>
                </a:solidFill>
              </a:defRPr>
            </a:lvl9pPr>
          </a:lstStyle>
          <a:p>
            <a:endParaRPr/>
          </a:p>
        </p:txBody>
      </p:sp>
      <p:sp>
        <p:nvSpPr>
          <p:cNvPr id="11" name="Google Shape;11;p2"/>
          <p:cNvSpPr txBox="1">
            <a:spLocks noGrp="1"/>
          </p:cNvSpPr>
          <p:nvPr>
            <p:ph type="subTitle" idx="1"/>
          </p:nvPr>
        </p:nvSpPr>
        <p:spPr>
          <a:xfrm>
            <a:off x="2243850" y="2379913"/>
            <a:ext cx="4656300" cy="32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338987"/>
              </a:buClr>
              <a:buSzPts val="1400"/>
              <a:buFont typeface="Josefin Slab Thin"/>
              <a:buNone/>
              <a:defRPr sz="1400">
                <a:solidFill>
                  <a:srgbClr val="338987"/>
                </a:solidFill>
                <a:latin typeface="Josefin Slab Thin"/>
                <a:ea typeface="Josefin Slab Thin"/>
                <a:cs typeface="Josefin Slab Thin"/>
                <a:sym typeface="Josefin Slab Thin"/>
              </a:defRPr>
            </a:lvl1pPr>
            <a:lvl2pPr lvl="1"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2pPr>
            <a:lvl3pPr lvl="2"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3pPr>
            <a:lvl4pPr lvl="3"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4pPr>
            <a:lvl5pPr lvl="4"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5pPr>
            <a:lvl6pPr lvl="5"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6pPr>
            <a:lvl7pPr lvl="6"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7pPr>
            <a:lvl8pPr lvl="7"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8pPr>
            <a:lvl9pPr lvl="8" algn="ctr" rtl="0">
              <a:lnSpc>
                <a:spcPct val="100000"/>
              </a:lnSpc>
              <a:spcBef>
                <a:spcPts val="0"/>
              </a:spcBef>
              <a:spcAft>
                <a:spcPts val="0"/>
              </a:spcAft>
              <a:buClr>
                <a:srgbClr val="338987"/>
              </a:buClr>
              <a:buSzPts val="1400"/>
              <a:buFont typeface="Josefin Slab"/>
              <a:buNone/>
              <a:defRPr sz="1400">
                <a:solidFill>
                  <a:srgbClr val="338987"/>
                </a:solidFill>
                <a:latin typeface="Josefin Slab"/>
                <a:ea typeface="Josefin Slab"/>
                <a:cs typeface="Josefin Slab"/>
                <a:sym typeface="Josefin Slab"/>
              </a:defRPr>
            </a:lvl9pPr>
          </a:lstStyle>
          <a:p>
            <a:endParaRPr/>
          </a:p>
        </p:txBody>
      </p:sp>
      <p:sp>
        <p:nvSpPr>
          <p:cNvPr id="12" name="Google Shape;12;p2"/>
          <p:cNvSpPr/>
          <p:nvPr/>
        </p:nvSpPr>
        <p:spPr>
          <a:xfrm>
            <a:off x="7321790" y="-9925"/>
            <a:ext cx="1299900" cy="51885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text 2">
  <p:cSld name="CUSTOM_11_1_2_1_1">
    <p:bg>
      <p:bgPr>
        <a:solidFill>
          <a:srgbClr val="FDF3E5">
            <a:alpha val="29620"/>
          </a:srgbClr>
        </a:solidFill>
        <a:effectLst/>
      </p:bgPr>
    </p:bg>
    <p:spTree>
      <p:nvGrpSpPr>
        <p:cNvPr id="1" name="Shape 104"/>
        <p:cNvGrpSpPr/>
        <p:nvPr/>
      </p:nvGrpSpPr>
      <p:grpSpPr>
        <a:xfrm>
          <a:off x="0" y="0"/>
          <a:ext cx="0" cy="0"/>
          <a:chOff x="0" y="0"/>
          <a:chExt cx="0" cy="0"/>
        </a:xfrm>
      </p:grpSpPr>
      <p:sp>
        <p:nvSpPr>
          <p:cNvPr id="105" name="Google Shape;105;p12"/>
          <p:cNvSpPr/>
          <p:nvPr/>
        </p:nvSpPr>
        <p:spPr>
          <a:xfrm>
            <a:off x="0" y="0"/>
            <a:ext cx="9144000" cy="5143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2"/>
          <p:cNvSpPr/>
          <p:nvPr/>
        </p:nvSpPr>
        <p:spPr>
          <a:xfrm>
            <a:off x="3429000" y="1652100"/>
            <a:ext cx="5715000" cy="24465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491"/>
              </a:solidFill>
            </a:endParaRPr>
          </a:p>
        </p:txBody>
      </p:sp>
      <p:sp>
        <p:nvSpPr>
          <p:cNvPr id="107" name="Google Shape;107;p12"/>
          <p:cNvSpPr txBox="1">
            <a:spLocks noGrp="1"/>
          </p:cNvSpPr>
          <p:nvPr>
            <p:ph type="subTitle" idx="1"/>
          </p:nvPr>
        </p:nvSpPr>
        <p:spPr>
          <a:xfrm>
            <a:off x="3731150" y="1983150"/>
            <a:ext cx="5031000" cy="178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DF3E5"/>
              </a:buClr>
              <a:buSzPts val="1200"/>
              <a:buNone/>
              <a:defRPr>
                <a:solidFill>
                  <a:srgbClr val="FDF3E5"/>
                </a:solidFill>
              </a:defRPr>
            </a:lvl1pPr>
            <a:lvl2pPr lvl="1" rtl="0">
              <a:lnSpc>
                <a:spcPct val="100000"/>
              </a:lnSpc>
              <a:spcBef>
                <a:spcPts val="0"/>
              </a:spcBef>
              <a:spcAft>
                <a:spcPts val="0"/>
              </a:spcAft>
              <a:buClr>
                <a:srgbClr val="FDF3E5"/>
              </a:buClr>
              <a:buSzPts val="1200"/>
              <a:buNone/>
              <a:defRPr>
                <a:solidFill>
                  <a:srgbClr val="FDF3E5"/>
                </a:solidFill>
              </a:defRPr>
            </a:lvl2pPr>
            <a:lvl3pPr lvl="2" rtl="0">
              <a:lnSpc>
                <a:spcPct val="100000"/>
              </a:lnSpc>
              <a:spcBef>
                <a:spcPts val="0"/>
              </a:spcBef>
              <a:spcAft>
                <a:spcPts val="0"/>
              </a:spcAft>
              <a:buClr>
                <a:srgbClr val="FDF3E5"/>
              </a:buClr>
              <a:buSzPts val="1200"/>
              <a:buNone/>
              <a:defRPr>
                <a:solidFill>
                  <a:srgbClr val="FDF3E5"/>
                </a:solidFill>
              </a:defRPr>
            </a:lvl3pPr>
            <a:lvl4pPr lvl="3" rtl="0">
              <a:lnSpc>
                <a:spcPct val="100000"/>
              </a:lnSpc>
              <a:spcBef>
                <a:spcPts val="0"/>
              </a:spcBef>
              <a:spcAft>
                <a:spcPts val="0"/>
              </a:spcAft>
              <a:buClr>
                <a:srgbClr val="FDF3E5"/>
              </a:buClr>
              <a:buSzPts val="1200"/>
              <a:buNone/>
              <a:defRPr>
                <a:solidFill>
                  <a:srgbClr val="FDF3E5"/>
                </a:solidFill>
              </a:defRPr>
            </a:lvl4pPr>
            <a:lvl5pPr lvl="4" rtl="0">
              <a:lnSpc>
                <a:spcPct val="100000"/>
              </a:lnSpc>
              <a:spcBef>
                <a:spcPts val="0"/>
              </a:spcBef>
              <a:spcAft>
                <a:spcPts val="0"/>
              </a:spcAft>
              <a:buClr>
                <a:srgbClr val="FDF3E5"/>
              </a:buClr>
              <a:buSzPts val="1200"/>
              <a:buNone/>
              <a:defRPr>
                <a:solidFill>
                  <a:srgbClr val="FDF3E5"/>
                </a:solidFill>
              </a:defRPr>
            </a:lvl5pPr>
            <a:lvl6pPr lvl="5" rtl="0">
              <a:lnSpc>
                <a:spcPct val="100000"/>
              </a:lnSpc>
              <a:spcBef>
                <a:spcPts val="0"/>
              </a:spcBef>
              <a:spcAft>
                <a:spcPts val="0"/>
              </a:spcAft>
              <a:buClr>
                <a:srgbClr val="FDF3E5"/>
              </a:buClr>
              <a:buSzPts val="1200"/>
              <a:buNone/>
              <a:defRPr>
                <a:solidFill>
                  <a:srgbClr val="FDF3E5"/>
                </a:solidFill>
              </a:defRPr>
            </a:lvl6pPr>
            <a:lvl7pPr lvl="6" rtl="0">
              <a:lnSpc>
                <a:spcPct val="100000"/>
              </a:lnSpc>
              <a:spcBef>
                <a:spcPts val="0"/>
              </a:spcBef>
              <a:spcAft>
                <a:spcPts val="0"/>
              </a:spcAft>
              <a:buClr>
                <a:srgbClr val="FDF3E5"/>
              </a:buClr>
              <a:buSzPts val="1200"/>
              <a:buNone/>
              <a:defRPr>
                <a:solidFill>
                  <a:srgbClr val="FDF3E5"/>
                </a:solidFill>
              </a:defRPr>
            </a:lvl7pPr>
            <a:lvl8pPr lvl="7" rtl="0">
              <a:lnSpc>
                <a:spcPct val="100000"/>
              </a:lnSpc>
              <a:spcBef>
                <a:spcPts val="0"/>
              </a:spcBef>
              <a:spcAft>
                <a:spcPts val="0"/>
              </a:spcAft>
              <a:buClr>
                <a:srgbClr val="FDF3E5"/>
              </a:buClr>
              <a:buSzPts val="1200"/>
              <a:buNone/>
              <a:defRPr>
                <a:solidFill>
                  <a:srgbClr val="FDF3E5"/>
                </a:solidFill>
              </a:defRPr>
            </a:lvl8pPr>
            <a:lvl9pPr lvl="8" rtl="0">
              <a:lnSpc>
                <a:spcPct val="100000"/>
              </a:lnSpc>
              <a:spcBef>
                <a:spcPts val="0"/>
              </a:spcBef>
              <a:spcAft>
                <a:spcPts val="0"/>
              </a:spcAft>
              <a:buClr>
                <a:srgbClr val="FDF3E5"/>
              </a:buClr>
              <a:buSzPts val="1200"/>
              <a:buNone/>
              <a:defRPr>
                <a:solidFill>
                  <a:srgbClr val="FDF3E5"/>
                </a:solidFill>
              </a:defRPr>
            </a:lvl9pPr>
          </a:lstStyle>
          <a:p>
            <a:endParaRPr/>
          </a:p>
        </p:txBody>
      </p:sp>
      <p:sp>
        <p:nvSpPr>
          <p:cNvPr id="108" name="Google Shape;108;p12"/>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2"/>
          <p:cNvSpPr txBox="1">
            <a:spLocks noGrp="1"/>
          </p:cNvSpPr>
          <p:nvPr>
            <p:ph type="ctrTitle"/>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110" name="Google Shape;110;p12"/>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chemeClr val="lt1"/>
                </a:solidFill>
                <a:latin typeface="Josefin Sans"/>
                <a:ea typeface="Josefin Sans"/>
                <a:cs typeface="Josefin Sans"/>
                <a:sym typeface="Josefin Sans"/>
              </a:defRPr>
            </a:lvl1pPr>
            <a:lvl2pPr lvl="1" algn="r" rtl="0">
              <a:buNone/>
              <a:defRPr sz="1100" b="1">
                <a:solidFill>
                  <a:schemeClr val="lt1"/>
                </a:solidFill>
                <a:latin typeface="Josefin Sans"/>
                <a:ea typeface="Josefin Sans"/>
                <a:cs typeface="Josefin Sans"/>
                <a:sym typeface="Josefin Sans"/>
              </a:defRPr>
            </a:lvl2pPr>
            <a:lvl3pPr lvl="2" algn="r" rtl="0">
              <a:buNone/>
              <a:defRPr sz="1100" b="1">
                <a:solidFill>
                  <a:schemeClr val="lt1"/>
                </a:solidFill>
                <a:latin typeface="Josefin Sans"/>
                <a:ea typeface="Josefin Sans"/>
                <a:cs typeface="Josefin Sans"/>
                <a:sym typeface="Josefin Sans"/>
              </a:defRPr>
            </a:lvl3pPr>
            <a:lvl4pPr lvl="3" algn="r" rtl="0">
              <a:buNone/>
              <a:defRPr sz="1100" b="1">
                <a:solidFill>
                  <a:schemeClr val="lt1"/>
                </a:solidFill>
                <a:latin typeface="Josefin Sans"/>
                <a:ea typeface="Josefin Sans"/>
                <a:cs typeface="Josefin Sans"/>
                <a:sym typeface="Josefin Sans"/>
              </a:defRPr>
            </a:lvl4pPr>
            <a:lvl5pPr lvl="4" algn="r" rtl="0">
              <a:buNone/>
              <a:defRPr sz="1100" b="1">
                <a:solidFill>
                  <a:schemeClr val="lt1"/>
                </a:solidFill>
                <a:latin typeface="Josefin Sans"/>
                <a:ea typeface="Josefin Sans"/>
                <a:cs typeface="Josefin Sans"/>
                <a:sym typeface="Josefin Sans"/>
              </a:defRPr>
            </a:lvl5pPr>
            <a:lvl6pPr lvl="5" algn="r" rtl="0">
              <a:buNone/>
              <a:defRPr sz="1100" b="1">
                <a:solidFill>
                  <a:schemeClr val="lt1"/>
                </a:solidFill>
                <a:latin typeface="Josefin Sans"/>
                <a:ea typeface="Josefin Sans"/>
                <a:cs typeface="Josefin Sans"/>
                <a:sym typeface="Josefin Sans"/>
              </a:defRPr>
            </a:lvl6pPr>
            <a:lvl7pPr lvl="6" algn="r" rtl="0">
              <a:buNone/>
              <a:defRPr sz="1100" b="1">
                <a:solidFill>
                  <a:schemeClr val="lt1"/>
                </a:solidFill>
                <a:latin typeface="Josefin Sans"/>
                <a:ea typeface="Josefin Sans"/>
                <a:cs typeface="Josefin Sans"/>
                <a:sym typeface="Josefin Sans"/>
              </a:defRPr>
            </a:lvl7pPr>
            <a:lvl8pPr lvl="7" algn="r" rtl="0">
              <a:buNone/>
              <a:defRPr sz="1100" b="1">
                <a:solidFill>
                  <a:schemeClr val="lt1"/>
                </a:solidFill>
                <a:latin typeface="Josefin Sans"/>
                <a:ea typeface="Josefin Sans"/>
                <a:cs typeface="Josefin Sans"/>
                <a:sym typeface="Josefin Sans"/>
              </a:defRPr>
            </a:lvl8pPr>
            <a:lvl9pPr lvl="8" algn="r" rtl="0">
              <a:buNone/>
              <a:defRPr sz="1100" b="1">
                <a:solidFill>
                  <a:schemeClr val="lt1"/>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1" type="blank">
  <p:cSld name="BLANK">
    <p:bg>
      <p:bgPr>
        <a:solidFill>
          <a:srgbClr val="FDF3E5">
            <a:alpha val="29620"/>
          </a:srgbClr>
        </a:solidFill>
        <a:effectLst/>
      </p:bgPr>
    </p:bg>
    <p:spTree>
      <p:nvGrpSpPr>
        <p:cNvPr id="1" name="Shape 1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rgbClr val="FDF3E5">
            <a:alpha val="29620"/>
          </a:srgbClr>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ctrTitle"/>
          </p:nvPr>
        </p:nvSpPr>
        <p:spPr>
          <a:xfrm>
            <a:off x="2602214" y="87012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338987"/>
              </a:buClr>
              <a:buSzPts val="1200"/>
              <a:buNone/>
              <a:defRPr sz="1200">
                <a:solidFill>
                  <a:srgbClr val="338987"/>
                </a:solidFill>
              </a:defRPr>
            </a:lvl1pPr>
            <a:lvl2pPr lvl="1" rtl="0">
              <a:spcBef>
                <a:spcPts val="0"/>
              </a:spcBef>
              <a:spcAft>
                <a:spcPts val="0"/>
              </a:spcAft>
              <a:buClr>
                <a:srgbClr val="338987"/>
              </a:buClr>
              <a:buSzPts val="1200"/>
              <a:buNone/>
              <a:defRPr sz="1200">
                <a:solidFill>
                  <a:srgbClr val="338987"/>
                </a:solidFill>
              </a:defRPr>
            </a:lvl2pPr>
            <a:lvl3pPr lvl="2" rtl="0">
              <a:spcBef>
                <a:spcPts val="0"/>
              </a:spcBef>
              <a:spcAft>
                <a:spcPts val="0"/>
              </a:spcAft>
              <a:buClr>
                <a:srgbClr val="338987"/>
              </a:buClr>
              <a:buSzPts val="1200"/>
              <a:buNone/>
              <a:defRPr sz="1200">
                <a:solidFill>
                  <a:srgbClr val="338987"/>
                </a:solidFill>
              </a:defRPr>
            </a:lvl3pPr>
            <a:lvl4pPr lvl="3" rtl="0">
              <a:spcBef>
                <a:spcPts val="0"/>
              </a:spcBef>
              <a:spcAft>
                <a:spcPts val="0"/>
              </a:spcAft>
              <a:buClr>
                <a:srgbClr val="338987"/>
              </a:buClr>
              <a:buSzPts val="1200"/>
              <a:buNone/>
              <a:defRPr sz="1200">
                <a:solidFill>
                  <a:srgbClr val="338987"/>
                </a:solidFill>
              </a:defRPr>
            </a:lvl4pPr>
            <a:lvl5pPr lvl="4" rtl="0">
              <a:spcBef>
                <a:spcPts val="0"/>
              </a:spcBef>
              <a:spcAft>
                <a:spcPts val="0"/>
              </a:spcAft>
              <a:buClr>
                <a:srgbClr val="338987"/>
              </a:buClr>
              <a:buSzPts val="1200"/>
              <a:buNone/>
              <a:defRPr sz="1200">
                <a:solidFill>
                  <a:srgbClr val="338987"/>
                </a:solidFill>
              </a:defRPr>
            </a:lvl5pPr>
            <a:lvl6pPr lvl="5" rtl="0">
              <a:spcBef>
                <a:spcPts val="0"/>
              </a:spcBef>
              <a:spcAft>
                <a:spcPts val="0"/>
              </a:spcAft>
              <a:buClr>
                <a:srgbClr val="338987"/>
              </a:buClr>
              <a:buSzPts val="1200"/>
              <a:buNone/>
              <a:defRPr sz="1200">
                <a:solidFill>
                  <a:srgbClr val="338987"/>
                </a:solidFill>
              </a:defRPr>
            </a:lvl6pPr>
            <a:lvl7pPr lvl="6" rtl="0">
              <a:spcBef>
                <a:spcPts val="0"/>
              </a:spcBef>
              <a:spcAft>
                <a:spcPts val="0"/>
              </a:spcAft>
              <a:buClr>
                <a:srgbClr val="338987"/>
              </a:buClr>
              <a:buSzPts val="1200"/>
              <a:buNone/>
              <a:defRPr sz="1200">
                <a:solidFill>
                  <a:srgbClr val="338987"/>
                </a:solidFill>
              </a:defRPr>
            </a:lvl7pPr>
            <a:lvl8pPr lvl="7" rtl="0">
              <a:spcBef>
                <a:spcPts val="0"/>
              </a:spcBef>
              <a:spcAft>
                <a:spcPts val="0"/>
              </a:spcAft>
              <a:buClr>
                <a:srgbClr val="338987"/>
              </a:buClr>
              <a:buSzPts val="1200"/>
              <a:buNone/>
              <a:defRPr sz="1200">
                <a:solidFill>
                  <a:srgbClr val="338987"/>
                </a:solidFill>
              </a:defRPr>
            </a:lvl8pPr>
            <a:lvl9pPr lvl="8" rtl="0">
              <a:spcBef>
                <a:spcPts val="0"/>
              </a:spcBef>
              <a:spcAft>
                <a:spcPts val="0"/>
              </a:spcAft>
              <a:buClr>
                <a:srgbClr val="338987"/>
              </a:buClr>
              <a:buSzPts val="1200"/>
              <a:buNone/>
              <a:defRPr sz="1200">
                <a:solidFill>
                  <a:srgbClr val="338987"/>
                </a:solidFill>
              </a:defRPr>
            </a:lvl9pPr>
          </a:lstStyle>
          <a:p>
            <a:endParaRPr/>
          </a:p>
        </p:txBody>
      </p:sp>
      <p:sp>
        <p:nvSpPr>
          <p:cNvPr id="15" name="Google Shape;15;p3"/>
          <p:cNvSpPr txBox="1">
            <a:spLocks noGrp="1"/>
          </p:cNvSpPr>
          <p:nvPr>
            <p:ph type="subTitle" idx="1"/>
          </p:nvPr>
        </p:nvSpPr>
        <p:spPr>
          <a:xfrm>
            <a:off x="2602213" y="1285173"/>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338987"/>
              </a:buClr>
              <a:buSzPts val="1000"/>
              <a:buNone/>
              <a:defRPr sz="1000">
                <a:solidFill>
                  <a:srgbClr val="338987"/>
                </a:solidFill>
              </a:defRPr>
            </a:lvl1pPr>
            <a:lvl2pPr lvl="1" rtl="0">
              <a:lnSpc>
                <a:spcPct val="100000"/>
              </a:lnSpc>
              <a:spcBef>
                <a:spcPts val="0"/>
              </a:spcBef>
              <a:spcAft>
                <a:spcPts val="0"/>
              </a:spcAft>
              <a:buClr>
                <a:srgbClr val="338987"/>
              </a:buClr>
              <a:buSzPts val="1000"/>
              <a:buNone/>
              <a:defRPr sz="1000">
                <a:solidFill>
                  <a:srgbClr val="338987"/>
                </a:solidFill>
              </a:defRPr>
            </a:lvl2pPr>
            <a:lvl3pPr lvl="2" rtl="0">
              <a:lnSpc>
                <a:spcPct val="100000"/>
              </a:lnSpc>
              <a:spcBef>
                <a:spcPts val="0"/>
              </a:spcBef>
              <a:spcAft>
                <a:spcPts val="0"/>
              </a:spcAft>
              <a:buClr>
                <a:srgbClr val="338987"/>
              </a:buClr>
              <a:buSzPts val="1000"/>
              <a:buNone/>
              <a:defRPr sz="1000">
                <a:solidFill>
                  <a:srgbClr val="338987"/>
                </a:solidFill>
              </a:defRPr>
            </a:lvl3pPr>
            <a:lvl4pPr lvl="3" rtl="0">
              <a:lnSpc>
                <a:spcPct val="100000"/>
              </a:lnSpc>
              <a:spcBef>
                <a:spcPts val="0"/>
              </a:spcBef>
              <a:spcAft>
                <a:spcPts val="0"/>
              </a:spcAft>
              <a:buClr>
                <a:srgbClr val="338987"/>
              </a:buClr>
              <a:buSzPts val="1000"/>
              <a:buNone/>
              <a:defRPr sz="1000">
                <a:solidFill>
                  <a:srgbClr val="338987"/>
                </a:solidFill>
              </a:defRPr>
            </a:lvl4pPr>
            <a:lvl5pPr lvl="4" rtl="0">
              <a:lnSpc>
                <a:spcPct val="100000"/>
              </a:lnSpc>
              <a:spcBef>
                <a:spcPts val="0"/>
              </a:spcBef>
              <a:spcAft>
                <a:spcPts val="0"/>
              </a:spcAft>
              <a:buClr>
                <a:srgbClr val="338987"/>
              </a:buClr>
              <a:buSzPts val="1000"/>
              <a:buNone/>
              <a:defRPr sz="1000">
                <a:solidFill>
                  <a:srgbClr val="338987"/>
                </a:solidFill>
              </a:defRPr>
            </a:lvl5pPr>
            <a:lvl6pPr lvl="5" rtl="0">
              <a:lnSpc>
                <a:spcPct val="100000"/>
              </a:lnSpc>
              <a:spcBef>
                <a:spcPts val="0"/>
              </a:spcBef>
              <a:spcAft>
                <a:spcPts val="0"/>
              </a:spcAft>
              <a:buClr>
                <a:srgbClr val="338987"/>
              </a:buClr>
              <a:buSzPts val="1000"/>
              <a:buNone/>
              <a:defRPr sz="1000">
                <a:solidFill>
                  <a:srgbClr val="338987"/>
                </a:solidFill>
              </a:defRPr>
            </a:lvl6pPr>
            <a:lvl7pPr lvl="6" rtl="0">
              <a:lnSpc>
                <a:spcPct val="100000"/>
              </a:lnSpc>
              <a:spcBef>
                <a:spcPts val="0"/>
              </a:spcBef>
              <a:spcAft>
                <a:spcPts val="0"/>
              </a:spcAft>
              <a:buClr>
                <a:srgbClr val="338987"/>
              </a:buClr>
              <a:buSzPts val="1000"/>
              <a:buNone/>
              <a:defRPr sz="1000">
                <a:solidFill>
                  <a:srgbClr val="338987"/>
                </a:solidFill>
              </a:defRPr>
            </a:lvl7pPr>
            <a:lvl8pPr lvl="7" rtl="0">
              <a:lnSpc>
                <a:spcPct val="100000"/>
              </a:lnSpc>
              <a:spcBef>
                <a:spcPts val="0"/>
              </a:spcBef>
              <a:spcAft>
                <a:spcPts val="0"/>
              </a:spcAft>
              <a:buClr>
                <a:srgbClr val="338987"/>
              </a:buClr>
              <a:buSzPts val="1000"/>
              <a:buNone/>
              <a:defRPr sz="1000">
                <a:solidFill>
                  <a:srgbClr val="338987"/>
                </a:solidFill>
              </a:defRPr>
            </a:lvl8pPr>
            <a:lvl9pPr lvl="8" rtl="0">
              <a:lnSpc>
                <a:spcPct val="100000"/>
              </a:lnSpc>
              <a:spcBef>
                <a:spcPts val="0"/>
              </a:spcBef>
              <a:spcAft>
                <a:spcPts val="0"/>
              </a:spcAft>
              <a:buClr>
                <a:srgbClr val="338987"/>
              </a:buClr>
              <a:buSzPts val="1000"/>
              <a:buNone/>
              <a:defRPr sz="1000">
                <a:solidFill>
                  <a:srgbClr val="338987"/>
                </a:solidFill>
              </a:defRPr>
            </a:lvl9pPr>
          </a:lstStyle>
          <a:p>
            <a:endParaRPr/>
          </a:p>
        </p:txBody>
      </p:sp>
      <p:sp>
        <p:nvSpPr>
          <p:cNvPr id="16" name="Google Shape;16;p3"/>
          <p:cNvSpPr txBox="1">
            <a:spLocks noGrp="1"/>
          </p:cNvSpPr>
          <p:nvPr>
            <p:ph type="title" idx="2" hasCustomPrompt="1"/>
          </p:nvPr>
        </p:nvSpPr>
        <p:spPr>
          <a:xfrm>
            <a:off x="2602224" y="520635"/>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38987"/>
              </a:buClr>
              <a:buSzPts val="4800"/>
              <a:buNone/>
              <a:defRPr sz="4800">
                <a:solidFill>
                  <a:srgbClr val="338987"/>
                </a:solidFill>
              </a:defRPr>
            </a:lvl1pPr>
            <a:lvl2pPr lvl="1"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a:spLocks noGrp="1"/>
          </p:cNvSpPr>
          <p:nvPr>
            <p:ph type="ctrTitle" idx="3"/>
          </p:nvPr>
        </p:nvSpPr>
        <p:spPr>
          <a:xfrm>
            <a:off x="4899589" y="86672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338987"/>
              </a:buClr>
              <a:buSzPts val="1200"/>
              <a:buNone/>
              <a:defRPr sz="1200">
                <a:solidFill>
                  <a:srgbClr val="338987"/>
                </a:solidFill>
              </a:defRPr>
            </a:lvl1pPr>
            <a:lvl2pPr lvl="1" rtl="0">
              <a:spcBef>
                <a:spcPts val="0"/>
              </a:spcBef>
              <a:spcAft>
                <a:spcPts val="0"/>
              </a:spcAft>
              <a:buClr>
                <a:srgbClr val="338987"/>
              </a:buClr>
              <a:buSzPts val="1200"/>
              <a:buNone/>
              <a:defRPr sz="1200">
                <a:solidFill>
                  <a:srgbClr val="338987"/>
                </a:solidFill>
              </a:defRPr>
            </a:lvl2pPr>
            <a:lvl3pPr lvl="2" rtl="0">
              <a:spcBef>
                <a:spcPts val="0"/>
              </a:spcBef>
              <a:spcAft>
                <a:spcPts val="0"/>
              </a:spcAft>
              <a:buClr>
                <a:srgbClr val="338987"/>
              </a:buClr>
              <a:buSzPts val="1200"/>
              <a:buNone/>
              <a:defRPr sz="1200">
                <a:solidFill>
                  <a:srgbClr val="338987"/>
                </a:solidFill>
              </a:defRPr>
            </a:lvl3pPr>
            <a:lvl4pPr lvl="3" rtl="0">
              <a:spcBef>
                <a:spcPts val="0"/>
              </a:spcBef>
              <a:spcAft>
                <a:spcPts val="0"/>
              </a:spcAft>
              <a:buClr>
                <a:srgbClr val="338987"/>
              </a:buClr>
              <a:buSzPts val="1200"/>
              <a:buNone/>
              <a:defRPr sz="1200">
                <a:solidFill>
                  <a:srgbClr val="338987"/>
                </a:solidFill>
              </a:defRPr>
            </a:lvl4pPr>
            <a:lvl5pPr lvl="4" rtl="0">
              <a:spcBef>
                <a:spcPts val="0"/>
              </a:spcBef>
              <a:spcAft>
                <a:spcPts val="0"/>
              </a:spcAft>
              <a:buClr>
                <a:srgbClr val="338987"/>
              </a:buClr>
              <a:buSzPts val="1200"/>
              <a:buNone/>
              <a:defRPr sz="1200">
                <a:solidFill>
                  <a:srgbClr val="338987"/>
                </a:solidFill>
              </a:defRPr>
            </a:lvl5pPr>
            <a:lvl6pPr lvl="5" rtl="0">
              <a:spcBef>
                <a:spcPts val="0"/>
              </a:spcBef>
              <a:spcAft>
                <a:spcPts val="0"/>
              </a:spcAft>
              <a:buClr>
                <a:srgbClr val="338987"/>
              </a:buClr>
              <a:buSzPts val="1200"/>
              <a:buNone/>
              <a:defRPr sz="1200">
                <a:solidFill>
                  <a:srgbClr val="338987"/>
                </a:solidFill>
              </a:defRPr>
            </a:lvl6pPr>
            <a:lvl7pPr lvl="6" rtl="0">
              <a:spcBef>
                <a:spcPts val="0"/>
              </a:spcBef>
              <a:spcAft>
                <a:spcPts val="0"/>
              </a:spcAft>
              <a:buClr>
                <a:srgbClr val="338987"/>
              </a:buClr>
              <a:buSzPts val="1200"/>
              <a:buNone/>
              <a:defRPr sz="1200">
                <a:solidFill>
                  <a:srgbClr val="338987"/>
                </a:solidFill>
              </a:defRPr>
            </a:lvl7pPr>
            <a:lvl8pPr lvl="7" rtl="0">
              <a:spcBef>
                <a:spcPts val="0"/>
              </a:spcBef>
              <a:spcAft>
                <a:spcPts val="0"/>
              </a:spcAft>
              <a:buClr>
                <a:srgbClr val="338987"/>
              </a:buClr>
              <a:buSzPts val="1200"/>
              <a:buNone/>
              <a:defRPr sz="1200">
                <a:solidFill>
                  <a:srgbClr val="338987"/>
                </a:solidFill>
              </a:defRPr>
            </a:lvl8pPr>
            <a:lvl9pPr lvl="8" rtl="0">
              <a:spcBef>
                <a:spcPts val="0"/>
              </a:spcBef>
              <a:spcAft>
                <a:spcPts val="0"/>
              </a:spcAft>
              <a:buClr>
                <a:srgbClr val="338987"/>
              </a:buClr>
              <a:buSzPts val="1200"/>
              <a:buNone/>
              <a:defRPr sz="1200">
                <a:solidFill>
                  <a:srgbClr val="338987"/>
                </a:solidFill>
              </a:defRPr>
            </a:lvl9pPr>
          </a:lstStyle>
          <a:p>
            <a:endParaRPr/>
          </a:p>
        </p:txBody>
      </p:sp>
      <p:sp>
        <p:nvSpPr>
          <p:cNvPr id="18" name="Google Shape;18;p3"/>
          <p:cNvSpPr txBox="1">
            <a:spLocks noGrp="1"/>
          </p:cNvSpPr>
          <p:nvPr>
            <p:ph type="subTitle" idx="4"/>
          </p:nvPr>
        </p:nvSpPr>
        <p:spPr>
          <a:xfrm>
            <a:off x="4899584" y="1279883"/>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338987"/>
              </a:buClr>
              <a:buSzPts val="1000"/>
              <a:buNone/>
              <a:defRPr sz="1000">
                <a:solidFill>
                  <a:srgbClr val="338987"/>
                </a:solidFill>
              </a:defRPr>
            </a:lvl1pPr>
            <a:lvl2pPr lvl="1" rtl="0">
              <a:lnSpc>
                <a:spcPct val="100000"/>
              </a:lnSpc>
              <a:spcBef>
                <a:spcPts val="0"/>
              </a:spcBef>
              <a:spcAft>
                <a:spcPts val="0"/>
              </a:spcAft>
              <a:buClr>
                <a:srgbClr val="338987"/>
              </a:buClr>
              <a:buSzPts val="1000"/>
              <a:buNone/>
              <a:defRPr sz="1000">
                <a:solidFill>
                  <a:srgbClr val="338987"/>
                </a:solidFill>
              </a:defRPr>
            </a:lvl2pPr>
            <a:lvl3pPr lvl="2" rtl="0">
              <a:lnSpc>
                <a:spcPct val="100000"/>
              </a:lnSpc>
              <a:spcBef>
                <a:spcPts val="0"/>
              </a:spcBef>
              <a:spcAft>
                <a:spcPts val="0"/>
              </a:spcAft>
              <a:buClr>
                <a:srgbClr val="338987"/>
              </a:buClr>
              <a:buSzPts val="1000"/>
              <a:buNone/>
              <a:defRPr sz="1000">
                <a:solidFill>
                  <a:srgbClr val="338987"/>
                </a:solidFill>
              </a:defRPr>
            </a:lvl3pPr>
            <a:lvl4pPr lvl="3" rtl="0">
              <a:lnSpc>
                <a:spcPct val="100000"/>
              </a:lnSpc>
              <a:spcBef>
                <a:spcPts val="0"/>
              </a:spcBef>
              <a:spcAft>
                <a:spcPts val="0"/>
              </a:spcAft>
              <a:buClr>
                <a:srgbClr val="338987"/>
              </a:buClr>
              <a:buSzPts val="1000"/>
              <a:buNone/>
              <a:defRPr sz="1000">
                <a:solidFill>
                  <a:srgbClr val="338987"/>
                </a:solidFill>
              </a:defRPr>
            </a:lvl4pPr>
            <a:lvl5pPr lvl="4" rtl="0">
              <a:lnSpc>
                <a:spcPct val="100000"/>
              </a:lnSpc>
              <a:spcBef>
                <a:spcPts val="0"/>
              </a:spcBef>
              <a:spcAft>
                <a:spcPts val="0"/>
              </a:spcAft>
              <a:buClr>
                <a:srgbClr val="338987"/>
              </a:buClr>
              <a:buSzPts val="1000"/>
              <a:buNone/>
              <a:defRPr sz="1000">
                <a:solidFill>
                  <a:srgbClr val="338987"/>
                </a:solidFill>
              </a:defRPr>
            </a:lvl5pPr>
            <a:lvl6pPr lvl="5" rtl="0">
              <a:lnSpc>
                <a:spcPct val="100000"/>
              </a:lnSpc>
              <a:spcBef>
                <a:spcPts val="0"/>
              </a:spcBef>
              <a:spcAft>
                <a:spcPts val="0"/>
              </a:spcAft>
              <a:buClr>
                <a:srgbClr val="338987"/>
              </a:buClr>
              <a:buSzPts val="1000"/>
              <a:buNone/>
              <a:defRPr sz="1000">
                <a:solidFill>
                  <a:srgbClr val="338987"/>
                </a:solidFill>
              </a:defRPr>
            </a:lvl6pPr>
            <a:lvl7pPr lvl="6" rtl="0">
              <a:lnSpc>
                <a:spcPct val="100000"/>
              </a:lnSpc>
              <a:spcBef>
                <a:spcPts val="0"/>
              </a:spcBef>
              <a:spcAft>
                <a:spcPts val="0"/>
              </a:spcAft>
              <a:buClr>
                <a:srgbClr val="338987"/>
              </a:buClr>
              <a:buSzPts val="1000"/>
              <a:buNone/>
              <a:defRPr sz="1000">
                <a:solidFill>
                  <a:srgbClr val="338987"/>
                </a:solidFill>
              </a:defRPr>
            </a:lvl7pPr>
            <a:lvl8pPr lvl="7" rtl="0">
              <a:lnSpc>
                <a:spcPct val="100000"/>
              </a:lnSpc>
              <a:spcBef>
                <a:spcPts val="0"/>
              </a:spcBef>
              <a:spcAft>
                <a:spcPts val="0"/>
              </a:spcAft>
              <a:buClr>
                <a:srgbClr val="338987"/>
              </a:buClr>
              <a:buSzPts val="1000"/>
              <a:buNone/>
              <a:defRPr sz="1000">
                <a:solidFill>
                  <a:srgbClr val="338987"/>
                </a:solidFill>
              </a:defRPr>
            </a:lvl8pPr>
            <a:lvl9pPr lvl="8" rtl="0">
              <a:lnSpc>
                <a:spcPct val="100000"/>
              </a:lnSpc>
              <a:spcBef>
                <a:spcPts val="0"/>
              </a:spcBef>
              <a:spcAft>
                <a:spcPts val="0"/>
              </a:spcAft>
              <a:buClr>
                <a:srgbClr val="338987"/>
              </a:buClr>
              <a:buSzPts val="1000"/>
              <a:buNone/>
              <a:defRPr sz="1000">
                <a:solidFill>
                  <a:srgbClr val="338987"/>
                </a:solidFill>
              </a:defRPr>
            </a:lvl9pPr>
          </a:lstStyle>
          <a:p>
            <a:endParaRPr/>
          </a:p>
        </p:txBody>
      </p:sp>
      <p:sp>
        <p:nvSpPr>
          <p:cNvPr id="19" name="Google Shape;19;p3"/>
          <p:cNvSpPr txBox="1">
            <a:spLocks noGrp="1"/>
          </p:cNvSpPr>
          <p:nvPr>
            <p:ph type="title" idx="5" hasCustomPrompt="1"/>
          </p:nvPr>
        </p:nvSpPr>
        <p:spPr>
          <a:xfrm>
            <a:off x="4899599" y="51723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38987"/>
              </a:buClr>
              <a:buSzPts val="4800"/>
              <a:buNone/>
              <a:defRPr sz="4800">
                <a:solidFill>
                  <a:srgbClr val="338987"/>
                </a:solidFill>
              </a:defRPr>
            </a:lvl1pPr>
            <a:lvl2pPr lvl="1"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ctrTitle" idx="6"/>
          </p:nvPr>
        </p:nvSpPr>
        <p:spPr>
          <a:xfrm>
            <a:off x="2602214" y="391842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338987"/>
              </a:buClr>
              <a:buSzPts val="1200"/>
              <a:buNone/>
              <a:defRPr sz="1200">
                <a:solidFill>
                  <a:srgbClr val="338987"/>
                </a:solidFill>
              </a:defRPr>
            </a:lvl1pPr>
            <a:lvl2pPr lvl="1" rtl="0">
              <a:spcBef>
                <a:spcPts val="0"/>
              </a:spcBef>
              <a:spcAft>
                <a:spcPts val="0"/>
              </a:spcAft>
              <a:buClr>
                <a:srgbClr val="338987"/>
              </a:buClr>
              <a:buSzPts val="1200"/>
              <a:buNone/>
              <a:defRPr sz="1200">
                <a:solidFill>
                  <a:srgbClr val="338987"/>
                </a:solidFill>
              </a:defRPr>
            </a:lvl2pPr>
            <a:lvl3pPr lvl="2" rtl="0">
              <a:spcBef>
                <a:spcPts val="0"/>
              </a:spcBef>
              <a:spcAft>
                <a:spcPts val="0"/>
              </a:spcAft>
              <a:buClr>
                <a:srgbClr val="338987"/>
              </a:buClr>
              <a:buSzPts val="1200"/>
              <a:buNone/>
              <a:defRPr sz="1200">
                <a:solidFill>
                  <a:srgbClr val="338987"/>
                </a:solidFill>
              </a:defRPr>
            </a:lvl3pPr>
            <a:lvl4pPr lvl="3" rtl="0">
              <a:spcBef>
                <a:spcPts val="0"/>
              </a:spcBef>
              <a:spcAft>
                <a:spcPts val="0"/>
              </a:spcAft>
              <a:buClr>
                <a:srgbClr val="338987"/>
              </a:buClr>
              <a:buSzPts val="1200"/>
              <a:buNone/>
              <a:defRPr sz="1200">
                <a:solidFill>
                  <a:srgbClr val="338987"/>
                </a:solidFill>
              </a:defRPr>
            </a:lvl4pPr>
            <a:lvl5pPr lvl="4" rtl="0">
              <a:spcBef>
                <a:spcPts val="0"/>
              </a:spcBef>
              <a:spcAft>
                <a:spcPts val="0"/>
              </a:spcAft>
              <a:buClr>
                <a:srgbClr val="338987"/>
              </a:buClr>
              <a:buSzPts val="1200"/>
              <a:buNone/>
              <a:defRPr sz="1200">
                <a:solidFill>
                  <a:srgbClr val="338987"/>
                </a:solidFill>
              </a:defRPr>
            </a:lvl5pPr>
            <a:lvl6pPr lvl="5" rtl="0">
              <a:spcBef>
                <a:spcPts val="0"/>
              </a:spcBef>
              <a:spcAft>
                <a:spcPts val="0"/>
              </a:spcAft>
              <a:buClr>
                <a:srgbClr val="338987"/>
              </a:buClr>
              <a:buSzPts val="1200"/>
              <a:buNone/>
              <a:defRPr sz="1200">
                <a:solidFill>
                  <a:srgbClr val="338987"/>
                </a:solidFill>
              </a:defRPr>
            </a:lvl6pPr>
            <a:lvl7pPr lvl="6" rtl="0">
              <a:spcBef>
                <a:spcPts val="0"/>
              </a:spcBef>
              <a:spcAft>
                <a:spcPts val="0"/>
              </a:spcAft>
              <a:buClr>
                <a:srgbClr val="338987"/>
              </a:buClr>
              <a:buSzPts val="1200"/>
              <a:buNone/>
              <a:defRPr sz="1200">
                <a:solidFill>
                  <a:srgbClr val="338987"/>
                </a:solidFill>
              </a:defRPr>
            </a:lvl7pPr>
            <a:lvl8pPr lvl="7" rtl="0">
              <a:spcBef>
                <a:spcPts val="0"/>
              </a:spcBef>
              <a:spcAft>
                <a:spcPts val="0"/>
              </a:spcAft>
              <a:buClr>
                <a:srgbClr val="338987"/>
              </a:buClr>
              <a:buSzPts val="1200"/>
              <a:buNone/>
              <a:defRPr sz="1200">
                <a:solidFill>
                  <a:srgbClr val="338987"/>
                </a:solidFill>
              </a:defRPr>
            </a:lvl8pPr>
            <a:lvl9pPr lvl="8" rtl="0">
              <a:spcBef>
                <a:spcPts val="0"/>
              </a:spcBef>
              <a:spcAft>
                <a:spcPts val="0"/>
              </a:spcAft>
              <a:buClr>
                <a:srgbClr val="338987"/>
              </a:buClr>
              <a:buSzPts val="1200"/>
              <a:buNone/>
              <a:defRPr sz="1200">
                <a:solidFill>
                  <a:srgbClr val="338987"/>
                </a:solidFill>
              </a:defRPr>
            </a:lvl9pPr>
          </a:lstStyle>
          <a:p>
            <a:endParaRPr/>
          </a:p>
        </p:txBody>
      </p:sp>
      <p:sp>
        <p:nvSpPr>
          <p:cNvPr id="21" name="Google Shape;21;p3"/>
          <p:cNvSpPr txBox="1">
            <a:spLocks noGrp="1"/>
          </p:cNvSpPr>
          <p:nvPr>
            <p:ph type="subTitle" idx="7"/>
          </p:nvPr>
        </p:nvSpPr>
        <p:spPr>
          <a:xfrm>
            <a:off x="2602213" y="4331573"/>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338987"/>
              </a:buClr>
              <a:buSzPts val="1000"/>
              <a:buNone/>
              <a:defRPr sz="1000">
                <a:solidFill>
                  <a:srgbClr val="338987"/>
                </a:solidFill>
              </a:defRPr>
            </a:lvl1pPr>
            <a:lvl2pPr lvl="1" rtl="0">
              <a:lnSpc>
                <a:spcPct val="100000"/>
              </a:lnSpc>
              <a:spcBef>
                <a:spcPts val="0"/>
              </a:spcBef>
              <a:spcAft>
                <a:spcPts val="0"/>
              </a:spcAft>
              <a:buClr>
                <a:srgbClr val="338987"/>
              </a:buClr>
              <a:buSzPts val="1000"/>
              <a:buNone/>
              <a:defRPr sz="1000">
                <a:solidFill>
                  <a:srgbClr val="338987"/>
                </a:solidFill>
              </a:defRPr>
            </a:lvl2pPr>
            <a:lvl3pPr lvl="2" rtl="0">
              <a:lnSpc>
                <a:spcPct val="100000"/>
              </a:lnSpc>
              <a:spcBef>
                <a:spcPts val="0"/>
              </a:spcBef>
              <a:spcAft>
                <a:spcPts val="0"/>
              </a:spcAft>
              <a:buClr>
                <a:srgbClr val="338987"/>
              </a:buClr>
              <a:buSzPts val="1000"/>
              <a:buNone/>
              <a:defRPr sz="1000">
                <a:solidFill>
                  <a:srgbClr val="338987"/>
                </a:solidFill>
              </a:defRPr>
            </a:lvl3pPr>
            <a:lvl4pPr lvl="3" rtl="0">
              <a:lnSpc>
                <a:spcPct val="100000"/>
              </a:lnSpc>
              <a:spcBef>
                <a:spcPts val="0"/>
              </a:spcBef>
              <a:spcAft>
                <a:spcPts val="0"/>
              </a:spcAft>
              <a:buClr>
                <a:srgbClr val="338987"/>
              </a:buClr>
              <a:buSzPts val="1000"/>
              <a:buNone/>
              <a:defRPr sz="1000">
                <a:solidFill>
                  <a:srgbClr val="338987"/>
                </a:solidFill>
              </a:defRPr>
            </a:lvl4pPr>
            <a:lvl5pPr lvl="4" rtl="0">
              <a:lnSpc>
                <a:spcPct val="100000"/>
              </a:lnSpc>
              <a:spcBef>
                <a:spcPts val="0"/>
              </a:spcBef>
              <a:spcAft>
                <a:spcPts val="0"/>
              </a:spcAft>
              <a:buClr>
                <a:srgbClr val="338987"/>
              </a:buClr>
              <a:buSzPts val="1000"/>
              <a:buNone/>
              <a:defRPr sz="1000">
                <a:solidFill>
                  <a:srgbClr val="338987"/>
                </a:solidFill>
              </a:defRPr>
            </a:lvl5pPr>
            <a:lvl6pPr lvl="5" rtl="0">
              <a:lnSpc>
                <a:spcPct val="100000"/>
              </a:lnSpc>
              <a:spcBef>
                <a:spcPts val="0"/>
              </a:spcBef>
              <a:spcAft>
                <a:spcPts val="0"/>
              </a:spcAft>
              <a:buClr>
                <a:srgbClr val="338987"/>
              </a:buClr>
              <a:buSzPts val="1000"/>
              <a:buNone/>
              <a:defRPr sz="1000">
                <a:solidFill>
                  <a:srgbClr val="338987"/>
                </a:solidFill>
              </a:defRPr>
            </a:lvl6pPr>
            <a:lvl7pPr lvl="6" rtl="0">
              <a:lnSpc>
                <a:spcPct val="100000"/>
              </a:lnSpc>
              <a:spcBef>
                <a:spcPts val="0"/>
              </a:spcBef>
              <a:spcAft>
                <a:spcPts val="0"/>
              </a:spcAft>
              <a:buClr>
                <a:srgbClr val="338987"/>
              </a:buClr>
              <a:buSzPts val="1000"/>
              <a:buNone/>
              <a:defRPr sz="1000">
                <a:solidFill>
                  <a:srgbClr val="338987"/>
                </a:solidFill>
              </a:defRPr>
            </a:lvl7pPr>
            <a:lvl8pPr lvl="7" rtl="0">
              <a:lnSpc>
                <a:spcPct val="100000"/>
              </a:lnSpc>
              <a:spcBef>
                <a:spcPts val="0"/>
              </a:spcBef>
              <a:spcAft>
                <a:spcPts val="0"/>
              </a:spcAft>
              <a:buClr>
                <a:srgbClr val="338987"/>
              </a:buClr>
              <a:buSzPts val="1000"/>
              <a:buNone/>
              <a:defRPr sz="1000">
                <a:solidFill>
                  <a:srgbClr val="338987"/>
                </a:solidFill>
              </a:defRPr>
            </a:lvl8pPr>
            <a:lvl9pPr lvl="8" rtl="0">
              <a:lnSpc>
                <a:spcPct val="100000"/>
              </a:lnSpc>
              <a:spcBef>
                <a:spcPts val="0"/>
              </a:spcBef>
              <a:spcAft>
                <a:spcPts val="0"/>
              </a:spcAft>
              <a:buClr>
                <a:srgbClr val="338987"/>
              </a:buClr>
              <a:buSzPts val="1000"/>
              <a:buNone/>
              <a:defRPr sz="1000">
                <a:solidFill>
                  <a:srgbClr val="338987"/>
                </a:solidFill>
              </a:defRPr>
            </a:lvl9pPr>
          </a:lstStyle>
          <a:p>
            <a:endParaRPr/>
          </a:p>
        </p:txBody>
      </p:sp>
      <p:sp>
        <p:nvSpPr>
          <p:cNvPr id="22" name="Google Shape;22;p3"/>
          <p:cNvSpPr txBox="1">
            <a:spLocks noGrp="1"/>
          </p:cNvSpPr>
          <p:nvPr>
            <p:ph type="title" idx="8" hasCustomPrompt="1"/>
          </p:nvPr>
        </p:nvSpPr>
        <p:spPr>
          <a:xfrm>
            <a:off x="2602224" y="356892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38987"/>
              </a:buClr>
              <a:buSzPts val="4800"/>
              <a:buNone/>
              <a:defRPr sz="4800">
                <a:solidFill>
                  <a:srgbClr val="338987"/>
                </a:solidFill>
              </a:defRPr>
            </a:lvl1pPr>
            <a:lvl2pPr lvl="1"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3"/>
          <p:cNvSpPr txBox="1">
            <a:spLocks noGrp="1"/>
          </p:cNvSpPr>
          <p:nvPr>
            <p:ph type="ctrTitle" idx="9"/>
          </p:nvPr>
        </p:nvSpPr>
        <p:spPr>
          <a:xfrm>
            <a:off x="4899589" y="391842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297775"/>
              </a:buClr>
              <a:buSzPts val="1200"/>
              <a:buNone/>
              <a:defRPr sz="1200"/>
            </a:lvl1pPr>
            <a:lvl2pPr lvl="1" rtl="0">
              <a:spcBef>
                <a:spcPts val="0"/>
              </a:spcBef>
              <a:spcAft>
                <a:spcPts val="0"/>
              </a:spcAft>
              <a:buClr>
                <a:srgbClr val="297775"/>
              </a:buClr>
              <a:buSzPts val="1200"/>
              <a:buNone/>
              <a:defRPr sz="1200">
                <a:solidFill>
                  <a:srgbClr val="297775"/>
                </a:solidFill>
              </a:defRPr>
            </a:lvl2pPr>
            <a:lvl3pPr lvl="2" rtl="0">
              <a:spcBef>
                <a:spcPts val="0"/>
              </a:spcBef>
              <a:spcAft>
                <a:spcPts val="0"/>
              </a:spcAft>
              <a:buClr>
                <a:srgbClr val="297775"/>
              </a:buClr>
              <a:buSzPts val="1200"/>
              <a:buNone/>
              <a:defRPr sz="1200">
                <a:solidFill>
                  <a:srgbClr val="297775"/>
                </a:solidFill>
              </a:defRPr>
            </a:lvl3pPr>
            <a:lvl4pPr lvl="3" rtl="0">
              <a:spcBef>
                <a:spcPts val="0"/>
              </a:spcBef>
              <a:spcAft>
                <a:spcPts val="0"/>
              </a:spcAft>
              <a:buClr>
                <a:srgbClr val="297775"/>
              </a:buClr>
              <a:buSzPts val="1200"/>
              <a:buNone/>
              <a:defRPr sz="1200">
                <a:solidFill>
                  <a:srgbClr val="297775"/>
                </a:solidFill>
              </a:defRPr>
            </a:lvl4pPr>
            <a:lvl5pPr lvl="4" rtl="0">
              <a:spcBef>
                <a:spcPts val="0"/>
              </a:spcBef>
              <a:spcAft>
                <a:spcPts val="0"/>
              </a:spcAft>
              <a:buClr>
                <a:srgbClr val="297775"/>
              </a:buClr>
              <a:buSzPts val="1200"/>
              <a:buNone/>
              <a:defRPr sz="1200">
                <a:solidFill>
                  <a:srgbClr val="297775"/>
                </a:solidFill>
              </a:defRPr>
            </a:lvl5pPr>
            <a:lvl6pPr lvl="5" rtl="0">
              <a:spcBef>
                <a:spcPts val="0"/>
              </a:spcBef>
              <a:spcAft>
                <a:spcPts val="0"/>
              </a:spcAft>
              <a:buClr>
                <a:srgbClr val="297775"/>
              </a:buClr>
              <a:buSzPts val="1200"/>
              <a:buNone/>
              <a:defRPr sz="1200">
                <a:solidFill>
                  <a:srgbClr val="297775"/>
                </a:solidFill>
              </a:defRPr>
            </a:lvl6pPr>
            <a:lvl7pPr lvl="6" rtl="0">
              <a:spcBef>
                <a:spcPts val="0"/>
              </a:spcBef>
              <a:spcAft>
                <a:spcPts val="0"/>
              </a:spcAft>
              <a:buClr>
                <a:srgbClr val="297775"/>
              </a:buClr>
              <a:buSzPts val="1200"/>
              <a:buNone/>
              <a:defRPr sz="1200">
                <a:solidFill>
                  <a:srgbClr val="297775"/>
                </a:solidFill>
              </a:defRPr>
            </a:lvl7pPr>
            <a:lvl8pPr lvl="7" rtl="0">
              <a:spcBef>
                <a:spcPts val="0"/>
              </a:spcBef>
              <a:spcAft>
                <a:spcPts val="0"/>
              </a:spcAft>
              <a:buClr>
                <a:srgbClr val="297775"/>
              </a:buClr>
              <a:buSzPts val="1200"/>
              <a:buNone/>
              <a:defRPr sz="1200">
                <a:solidFill>
                  <a:srgbClr val="297775"/>
                </a:solidFill>
              </a:defRPr>
            </a:lvl8pPr>
            <a:lvl9pPr lvl="8" rtl="0">
              <a:spcBef>
                <a:spcPts val="0"/>
              </a:spcBef>
              <a:spcAft>
                <a:spcPts val="0"/>
              </a:spcAft>
              <a:buClr>
                <a:srgbClr val="297775"/>
              </a:buClr>
              <a:buSzPts val="1200"/>
              <a:buNone/>
              <a:defRPr sz="1200">
                <a:solidFill>
                  <a:srgbClr val="297775"/>
                </a:solidFill>
              </a:defRPr>
            </a:lvl9pPr>
          </a:lstStyle>
          <a:p>
            <a:endParaRPr/>
          </a:p>
        </p:txBody>
      </p:sp>
      <p:sp>
        <p:nvSpPr>
          <p:cNvPr id="24" name="Google Shape;24;p3"/>
          <p:cNvSpPr txBox="1">
            <a:spLocks noGrp="1"/>
          </p:cNvSpPr>
          <p:nvPr>
            <p:ph type="subTitle" idx="13"/>
          </p:nvPr>
        </p:nvSpPr>
        <p:spPr>
          <a:xfrm>
            <a:off x="4899588" y="4333473"/>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338987"/>
              </a:buClr>
              <a:buSzPts val="1000"/>
              <a:buNone/>
              <a:defRPr sz="1000">
                <a:solidFill>
                  <a:srgbClr val="338987"/>
                </a:solidFill>
              </a:defRPr>
            </a:lvl1pPr>
            <a:lvl2pPr lvl="1" rtl="0">
              <a:lnSpc>
                <a:spcPct val="100000"/>
              </a:lnSpc>
              <a:spcBef>
                <a:spcPts val="0"/>
              </a:spcBef>
              <a:spcAft>
                <a:spcPts val="0"/>
              </a:spcAft>
              <a:buClr>
                <a:srgbClr val="338987"/>
              </a:buClr>
              <a:buSzPts val="1000"/>
              <a:buNone/>
              <a:defRPr sz="1000">
                <a:solidFill>
                  <a:srgbClr val="338987"/>
                </a:solidFill>
              </a:defRPr>
            </a:lvl2pPr>
            <a:lvl3pPr lvl="2" rtl="0">
              <a:lnSpc>
                <a:spcPct val="100000"/>
              </a:lnSpc>
              <a:spcBef>
                <a:spcPts val="0"/>
              </a:spcBef>
              <a:spcAft>
                <a:spcPts val="0"/>
              </a:spcAft>
              <a:buClr>
                <a:srgbClr val="338987"/>
              </a:buClr>
              <a:buSzPts val="1000"/>
              <a:buNone/>
              <a:defRPr sz="1000">
                <a:solidFill>
                  <a:srgbClr val="338987"/>
                </a:solidFill>
              </a:defRPr>
            </a:lvl3pPr>
            <a:lvl4pPr lvl="3" rtl="0">
              <a:lnSpc>
                <a:spcPct val="100000"/>
              </a:lnSpc>
              <a:spcBef>
                <a:spcPts val="0"/>
              </a:spcBef>
              <a:spcAft>
                <a:spcPts val="0"/>
              </a:spcAft>
              <a:buClr>
                <a:srgbClr val="338987"/>
              </a:buClr>
              <a:buSzPts val="1000"/>
              <a:buNone/>
              <a:defRPr sz="1000">
                <a:solidFill>
                  <a:srgbClr val="338987"/>
                </a:solidFill>
              </a:defRPr>
            </a:lvl4pPr>
            <a:lvl5pPr lvl="4" rtl="0">
              <a:lnSpc>
                <a:spcPct val="100000"/>
              </a:lnSpc>
              <a:spcBef>
                <a:spcPts val="0"/>
              </a:spcBef>
              <a:spcAft>
                <a:spcPts val="0"/>
              </a:spcAft>
              <a:buClr>
                <a:srgbClr val="338987"/>
              </a:buClr>
              <a:buSzPts val="1000"/>
              <a:buNone/>
              <a:defRPr sz="1000">
                <a:solidFill>
                  <a:srgbClr val="338987"/>
                </a:solidFill>
              </a:defRPr>
            </a:lvl5pPr>
            <a:lvl6pPr lvl="5" rtl="0">
              <a:lnSpc>
                <a:spcPct val="100000"/>
              </a:lnSpc>
              <a:spcBef>
                <a:spcPts val="0"/>
              </a:spcBef>
              <a:spcAft>
                <a:spcPts val="0"/>
              </a:spcAft>
              <a:buClr>
                <a:srgbClr val="338987"/>
              </a:buClr>
              <a:buSzPts val="1000"/>
              <a:buNone/>
              <a:defRPr sz="1000">
                <a:solidFill>
                  <a:srgbClr val="338987"/>
                </a:solidFill>
              </a:defRPr>
            </a:lvl6pPr>
            <a:lvl7pPr lvl="6" rtl="0">
              <a:lnSpc>
                <a:spcPct val="100000"/>
              </a:lnSpc>
              <a:spcBef>
                <a:spcPts val="0"/>
              </a:spcBef>
              <a:spcAft>
                <a:spcPts val="0"/>
              </a:spcAft>
              <a:buClr>
                <a:srgbClr val="338987"/>
              </a:buClr>
              <a:buSzPts val="1000"/>
              <a:buNone/>
              <a:defRPr sz="1000">
                <a:solidFill>
                  <a:srgbClr val="338987"/>
                </a:solidFill>
              </a:defRPr>
            </a:lvl7pPr>
            <a:lvl8pPr lvl="7" rtl="0">
              <a:lnSpc>
                <a:spcPct val="100000"/>
              </a:lnSpc>
              <a:spcBef>
                <a:spcPts val="0"/>
              </a:spcBef>
              <a:spcAft>
                <a:spcPts val="0"/>
              </a:spcAft>
              <a:buClr>
                <a:srgbClr val="338987"/>
              </a:buClr>
              <a:buSzPts val="1000"/>
              <a:buNone/>
              <a:defRPr sz="1000">
                <a:solidFill>
                  <a:srgbClr val="338987"/>
                </a:solidFill>
              </a:defRPr>
            </a:lvl8pPr>
            <a:lvl9pPr lvl="8" rtl="0">
              <a:lnSpc>
                <a:spcPct val="100000"/>
              </a:lnSpc>
              <a:spcBef>
                <a:spcPts val="0"/>
              </a:spcBef>
              <a:spcAft>
                <a:spcPts val="0"/>
              </a:spcAft>
              <a:buClr>
                <a:srgbClr val="338987"/>
              </a:buClr>
              <a:buSzPts val="1000"/>
              <a:buNone/>
              <a:defRPr sz="1000">
                <a:solidFill>
                  <a:srgbClr val="338987"/>
                </a:solidFill>
              </a:defRPr>
            </a:lvl9pPr>
          </a:lstStyle>
          <a:p>
            <a:endParaRPr/>
          </a:p>
        </p:txBody>
      </p:sp>
      <p:sp>
        <p:nvSpPr>
          <p:cNvPr id="25" name="Google Shape;25;p3"/>
          <p:cNvSpPr txBox="1">
            <a:spLocks noGrp="1"/>
          </p:cNvSpPr>
          <p:nvPr>
            <p:ph type="title" idx="14" hasCustomPrompt="1"/>
          </p:nvPr>
        </p:nvSpPr>
        <p:spPr>
          <a:xfrm>
            <a:off x="4899599" y="3568935"/>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38987"/>
              </a:buClr>
              <a:buSzPts val="4800"/>
              <a:buNone/>
              <a:defRPr sz="4800">
                <a:solidFill>
                  <a:srgbClr val="338987"/>
                </a:solidFill>
              </a:defRPr>
            </a:lvl1pPr>
            <a:lvl2pPr lvl="1"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338987"/>
              </a:buClr>
              <a:buSzPts val="4800"/>
              <a:buFont typeface="Fira Sans Extra Condensed Medium"/>
              <a:buNone/>
              <a:defRPr sz="4800">
                <a:solidFill>
                  <a:srgbClr val="338987"/>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p:nvPr/>
        </p:nvSpPr>
        <p:spPr>
          <a:xfrm>
            <a:off x="219000" y="1953395"/>
            <a:ext cx="8706000" cy="12384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0" y="2063077"/>
            <a:ext cx="9144000" cy="997500"/>
          </a:xfrm>
          <a:prstGeom prst="rect">
            <a:avLst/>
          </a:prstGeom>
          <a:solidFill>
            <a:srgbClr val="A6B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txBox="1">
            <a:spLocks noGrp="1"/>
          </p:cNvSpPr>
          <p:nvPr>
            <p:ph type="ctrTitle" idx="15"/>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30" name="Google Shape;30;p3"/>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chemeClr val="lt1"/>
                </a:solidFill>
                <a:latin typeface="Josefin Sans"/>
                <a:ea typeface="Josefin Sans"/>
                <a:cs typeface="Josefin Sans"/>
                <a:sym typeface="Josefin Sans"/>
              </a:defRPr>
            </a:lvl1pPr>
            <a:lvl2pPr lvl="1" algn="r" rtl="0">
              <a:buNone/>
              <a:defRPr sz="1100" b="1">
                <a:solidFill>
                  <a:schemeClr val="lt1"/>
                </a:solidFill>
                <a:latin typeface="Josefin Sans"/>
                <a:ea typeface="Josefin Sans"/>
                <a:cs typeface="Josefin Sans"/>
                <a:sym typeface="Josefin Sans"/>
              </a:defRPr>
            </a:lvl2pPr>
            <a:lvl3pPr lvl="2" algn="r" rtl="0">
              <a:buNone/>
              <a:defRPr sz="1100" b="1">
                <a:solidFill>
                  <a:schemeClr val="lt1"/>
                </a:solidFill>
                <a:latin typeface="Josefin Sans"/>
                <a:ea typeface="Josefin Sans"/>
                <a:cs typeface="Josefin Sans"/>
                <a:sym typeface="Josefin Sans"/>
              </a:defRPr>
            </a:lvl3pPr>
            <a:lvl4pPr lvl="3" algn="r" rtl="0">
              <a:buNone/>
              <a:defRPr sz="1100" b="1">
                <a:solidFill>
                  <a:schemeClr val="lt1"/>
                </a:solidFill>
                <a:latin typeface="Josefin Sans"/>
                <a:ea typeface="Josefin Sans"/>
                <a:cs typeface="Josefin Sans"/>
                <a:sym typeface="Josefin Sans"/>
              </a:defRPr>
            </a:lvl4pPr>
            <a:lvl5pPr lvl="4" algn="r" rtl="0">
              <a:buNone/>
              <a:defRPr sz="1100" b="1">
                <a:solidFill>
                  <a:schemeClr val="lt1"/>
                </a:solidFill>
                <a:latin typeface="Josefin Sans"/>
                <a:ea typeface="Josefin Sans"/>
                <a:cs typeface="Josefin Sans"/>
                <a:sym typeface="Josefin Sans"/>
              </a:defRPr>
            </a:lvl5pPr>
            <a:lvl6pPr lvl="5" algn="r" rtl="0">
              <a:buNone/>
              <a:defRPr sz="1100" b="1">
                <a:solidFill>
                  <a:schemeClr val="lt1"/>
                </a:solidFill>
                <a:latin typeface="Josefin Sans"/>
                <a:ea typeface="Josefin Sans"/>
                <a:cs typeface="Josefin Sans"/>
                <a:sym typeface="Josefin Sans"/>
              </a:defRPr>
            </a:lvl6pPr>
            <a:lvl7pPr lvl="6" algn="r" rtl="0">
              <a:buNone/>
              <a:defRPr sz="1100" b="1">
                <a:solidFill>
                  <a:schemeClr val="lt1"/>
                </a:solidFill>
                <a:latin typeface="Josefin Sans"/>
                <a:ea typeface="Josefin Sans"/>
                <a:cs typeface="Josefin Sans"/>
                <a:sym typeface="Josefin Sans"/>
              </a:defRPr>
            </a:lvl7pPr>
            <a:lvl8pPr lvl="7" algn="r" rtl="0">
              <a:buNone/>
              <a:defRPr sz="1100" b="1">
                <a:solidFill>
                  <a:schemeClr val="lt1"/>
                </a:solidFill>
                <a:latin typeface="Josefin Sans"/>
                <a:ea typeface="Josefin Sans"/>
                <a:cs typeface="Josefin Sans"/>
                <a:sym typeface="Josefin Sans"/>
              </a:defRPr>
            </a:lvl8pPr>
            <a:lvl9pPr lvl="8" algn="r" rtl="0">
              <a:buNone/>
              <a:defRPr sz="1100" b="1">
                <a:solidFill>
                  <a:schemeClr val="lt1"/>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5">
    <p:bg>
      <p:bgPr>
        <a:solidFill>
          <a:srgbClr val="FDF3E5">
            <a:alpha val="29620"/>
          </a:srgbClr>
        </a:solidFill>
        <a:effectLst/>
      </p:bgPr>
    </p:bg>
    <p:spTree>
      <p:nvGrpSpPr>
        <p:cNvPr id="1" name="Shape 31"/>
        <p:cNvGrpSpPr/>
        <p:nvPr/>
      </p:nvGrpSpPr>
      <p:grpSpPr>
        <a:xfrm>
          <a:off x="0" y="0"/>
          <a:ext cx="0" cy="0"/>
          <a:chOff x="0" y="0"/>
          <a:chExt cx="0" cy="0"/>
        </a:xfrm>
      </p:grpSpPr>
      <p:sp>
        <p:nvSpPr>
          <p:cNvPr id="32" name="Google Shape;32;p4"/>
          <p:cNvSpPr/>
          <p:nvPr/>
        </p:nvSpPr>
        <p:spPr>
          <a:xfrm>
            <a:off x="788150" y="751850"/>
            <a:ext cx="3867300" cy="36438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txBox="1">
            <a:spLocks noGrp="1"/>
          </p:cNvSpPr>
          <p:nvPr>
            <p:ph type="ctrTitle"/>
          </p:nvPr>
        </p:nvSpPr>
        <p:spPr>
          <a:xfrm>
            <a:off x="5155260" y="822700"/>
            <a:ext cx="30909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2800"/>
              <a:buNone/>
              <a:defRPr>
                <a:solidFill>
                  <a:srgbClr val="338987"/>
                </a:solidFill>
              </a:defRPr>
            </a:lvl1pPr>
            <a:lvl2pPr lvl="1" algn="r" rtl="0">
              <a:spcBef>
                <a:spcPts val="0"/>
              </a:spcBef>
              <a:spcAft>
                <a:spcPts val="0"/>
              </a:spcAft>
              <a:buClr>
                <a:srgbClr val="338987"/>
              </a:buClr>
              <a:buSzPts val="1600"/>
              <a:buNone/>
              <a:defRPr sz="1600">
                <a:solidFill>
                  <a:srgbClr val="338987"/>
                </a:solidFill>
              </a:defRPr>
            </a:lvl2pPr>
            <a:lvl3pPr lvl="2" algn="r" rtl="0">
              <a:spcBef>
                <a:spcPts val="0"/>
              </a:spcBef>
              <a:spcAft>
                <a:spcPts val="0"/>
              </a:spcAft>
              <a:buClr>
                <a:srgbClr val="338987"/>
              </a:buClr>
              <a:buSzPts val="1600"/>
              <a:buNone/>
              <a:defRPr sz="1600">
                <a:solidFill>
                  <a:srgbClr val="338987"/>
                </a:solidFill>
              </a:defRPr>
            </a:lvl3pPr>
            <a:lvl4pPr lvl="3" algn="r" rtl="0">
              <a:spcBef>
                <a:spcPts val="0"/>
              </a:spcBef>
              <a:spcAft>
                <a:spcPts val="0"/>
              </a:spcAft>
              <a:buClr>
                <a:srgbClr val="338987"/>
              </a:buClr>
              <a:buSzPts val="1600"/>
              <a:buNone/>
              <a:defRPr sz="1600">
                <a:solidFill>
                  <a:srgbClr val="338987"/>
                </a:solidFill>
              </a:defRPr>
            </a:lvl4pPr>
            <a:lvl5pPr lvl="4" algn="r" rtl="0">
              <a:spcBef>
                <a:spcPts val="0"/>
              </a:spcBef>
              <a:spcAft>
                <a:spcPts val="0"/>
              </a:spcAft>
              <a:buClr>
                <a:srgbClr val="338987"/>
              </a:buClr>
              <a:buSzPts val="1600"/>
              <a:buNone/>
              <a:defRPr sz="1600">
                <a:solidFill>
                  <a:srgbClr val="338987"/>
                </a:solidFill>
              </a:defRPr>
            </a:lvl5pPr>
            <a:lvl6pPr lvl="5" algn="r" rtl="0">
              <a:spcBef>
                <a:spcPts val="0"/>
              </a:spcBef>
              <a:spcAft>
                <a:spcPts val="0"/>
              </a:spcAft>
              <a:buClr>
                <a:srgbClr val="338987"/>
              </a:buClr>
              <a:buSzPts val="1600"/>
              <a:buNone/>
              <a:defRPr sz="1600">
                <a:solidFill>
                  <a:srgbClr val="338987"/>
                </a:solidFill>
              </a:defRPr>
            </a:lvl6pPr>
            <a:lvl7pPr lvl="6" algn="r" rtl="0">
              <a:spcBef>
                <a:spcPts val="0"/>
              </a:spcBef>
              <a:spcAft>
                <a:spcPts val="0"/>
              </a:spcAft>
              <a:buClr>
                <a:srgbClr val="338987"/>
              </a:buClr>
              <a:buSzPts val="1600"/>
              <a:buNone/>
              <a:defRPr sz="1600">
                <a:solidFill>
                  <a:srgbClr val="338987"/>
                </a:solidFill>
              </a:defRPr>
            </a:lvl7pPr>
            <a:lvl8pPr lvl="7" algn="r" rtl="0">
              <a:spcBef>
                <a:spcPts val="0"/>
              </a:spcBef>
              <a:spcAft>
                <a:spcPts val="0"/>
              </a:spcAft>
              <a:buClr>
                <a:srgbClr val="338987"/>
              </a:buClr>
              <a:buSzPts val="1600"/>
              <a:buNone/>
              <a:defRPr sz="1600">
                <a:solidFill>
                  <a:srgbClr val="338987"/>
                </a:solidFill>
              </a:defRPr>
            </a:lvl8pPr>
            <a:lvl9pPr lvl="8" algn="r" rtl="0">
              <a:spcBef>
                <a:spcPts val="0"/>
              </a:spcBef>
              <a:spcAft>
                <a:spcPts val="0"/>
              </a:spcAft>
              <a:buClr>
                <a:srgbClr val="338987"/>
              </a:buClr>
              <a:buSzPts val="1600"/>
              <a:buNone/>
              <a:defRPr sz="1600">
                <a:solidFill>
                  <a:srgbClr val="338987"/>
                </a:solidFill>
              </a:defRPr>
            </a:lvl9pPr>
          </a:lstStyle>
          <a:p>
            <a:endParaRPr/>
          </a:p>
        </p:txBody>
      </p:sp>
      <p:sp>
        <p:nvSpPr>
          <p:cNvPr id="34" name="Google Shape;34;p4"/>
          <p:cNvSpPr txBox="1">
            <a:spLocks noGrp="1"/>
          </p:cNvSpPr>
          <p:nvPr>
            <p:ph type="subTitle" idx="1"/>
          </p:nvPr>
        </p:nvSpPr>
        <p:spPr>
          <a:xfrm>
            <a:off x="5115400" y="2760425"/>
            <a:ext cx="3130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338987"/>
              </a:buClr>
              <a:buSzPts val="1200"/>
              <a:buNone/>
              <a:defRPr>
                <a:solidFill>
                  <a:srgbClr val="338987"/>
                </a:solidFill>
              </a:defRPr>
            </a:lvl1pPr>
            <a:lvl2pPr lvl="1" algn="r" rtl="0">
              <a:lnSpc>
                <a:spcPct val="100000"/>
              </a:lnSpc>
              <a:spcBef>
                <a:spcPts val="0"/>
              </a:spcBef>
              <a:spcAft>
                <a:spcPts val="0"/>
              </a:spcAft>
              <a:buClr>
                <a:srgbClr val="338987"/>
              </a:buClr>
              <a:buSzPts val="1200"/>
              <a:buNone/>
              <a:defRPr>
                <a:solidFill>
                  <a:srgbClr val="338987"/>
                </a:solidFill>
              </a:defRPr>
            </a:lvl2pPr>
            <a:lvl3pPr lvl="2" algn="r" rtl="0">
              <a:lnSpc>
                <a:spcPct val="100000"/>
              </a:lnSpc>
              <a:spcBef>
                <a:spcPts val="0"/>
              </a:spcBef>
              <a:spcAft>
                <a:spcPts val="0"/>
              </a:spcAft>
              <a:buClr>
                <a:srgbClr val="338987"/>
              </a:buClr>
              <a:buSzPts val="1200"/>
              <a:buNone/>
              <a:defRPr>
                <a:solidFill>
                  <a:srgbClr val="338987"/>
                </a:solidFill>
              </a:defRPr>
            </a:lvl3pPr>
            <a:lvl4pPr lvl="3" algn="r" rtl="0">
              <a:lnSpc>
                <a:spcPct val="100000"/>
              </a:lnSpc>
              <a:spcBef>
                <a:spcPts val="0"/>
              </a:spcBef>
              <a:spcAft>
                <a:spcPts val="0"/>
              </a:spcAft>
              <a:buClr>
                <a:srgbClr val="338987"/>
              </a:buClr>
              <a:buSzPts val="1200"/>
              <a:buNone/>
              <a:defRPr>
                <a:solidFill>
                  <a:srgbClr val="338987"/>
                </a:solidFill>
              </a:defRPr>
            </a:lvl4pPr>
            <a:lvl5pPr lvl="4" algn="r" rtl="0">
              <a:lnSpc>
                <a:spcPct val="100000"/>
              </a:lnSpc>
              <a:spcBef>
                <a:spcPts val="0"/>
              </a:spcBef>
              <a:spcAft>
                <a:spcPts val="0"/>
              </a:spcAft>
              <a:buClr>
                <a:srgbClr val="338987"/>
              </a:buClr>
              <a:buSzPts val="1200"/>
              <a:buNone/>
              <a:defRPr>
                <a:solidFill>
                  <a:srgbClr val="338987"/>
                </a:solidFill>
              </a:defRPr>
            </a:lvl5pPr>
            <a:lvl6pPr lvl="5" algn="r" rtl="0">
              <a:lnSpc>
                <a:spcPct val="100000"/>
              </a:lnSpc>
              <a:spcBef>
                <a:spcPts val="0"/>
              </a:spcBef>
              <a:spcAft>
                <a:spcPts val="0"/>
              </a:spcAft>
              <a:buClr>
                <a:srgbClr val="338987"/>
              </a:buClr>
              <a:buSzPts val="1200"/>
              <a:buNone/>
              <a:defRPr>
                <a:solidFill>
                  <a:srgbClr val="338987"/>
                </a:solidFill>
              </a:defRPr>
            </a:lvl6pPr>
            <a:lvl7pPr lvl="6" algn="r" rtl="0">
              <a:lnSpc>
                <a:spcPct val="100000"/>
              </a:lnSpc>
              <a:spcBef>
                <a:spcPts val="0"/>
              </a:spcBef>
              <a:spcAft>
                <a:spcPts val="0"/>
              </a:spcAft>
              <a:buClr>
                <a:srgbClr val="338987"/>
              </a:buClr>
              <a:buSzPts val="1200"/>
              <a:buNone/>
              <a:defRPr>
                <a:solidFill>
                  <a:srgbClr val="338987"/>
                </a:solidFill>
              </a:defRPr>
            </a:lvl7pPr>
            <a:lvl8pPr lvl="7" algn="r" rtl="0">
              <a:lnSpc>
                <a:spcPct val="100000"/>
              </a:lnSpc>
              <a:spcBef>
                <a:spcPts val="0"/>
              </a:spcBef>
              <a:spcAft>
                <a:spcPts val="0"/>
              </a:spcAft>
              <a:buClr>
                <a:srgbClr val="338987"/>
              </a:buClr>
              <a:buSzPts val="1200"/>
              <a:buNone/>
              <a:defRPr>
                <a:solidFill>
                  <a:srgbClr val="338987"/>
                </a:solidFill>
              </a:defRPr>
            </a:lvl8pPr>
            <a:lvl9pPr lvl="8" algn="r" rtl="0">
              <a:lnSpc>
                <a:spcPct val="100000"/>
              </a:lnSpc>
              <a:spcBef>
                <a:spcPts val="0"/>
              </a:spcBef>
              <a:spcAft>
                <a:spcPts val="0"/>
              </a:spcAft>
              <a:buClr>
                <a:srgbClr val="338987"/>
              </a:buClr>
              <a:buSzPts val="1200"/>
              <a:buNone/>
              <a:defRPr>
                <a:solidFill>
                  <a:srgbClr val="338987"/>
                </a:solidFill>
              </a:defRPr>
            </a:lvl9pPr>
          </a:lstStyle>
          <a:p>
            <a:endParaRPr/>
          </a:p>
        </p:txBody>
      </p:sp>
      <p:sp>
        <p:nvSpPr>
          <p:cNvPr id="35" name="Google Shape;35;p4"/>
          <p:cNvSpPr/>
          <p:nvPr/>
        </p:nvSpPr>
        <p:spPr>
          <a:xfrm>
            <a:off x="928100" y="618350"/>
            <a:ext cx="3597000" cy="3906900"/>
          </a:xfrm>
          <a:prstGeom prst="rect">
            <a:avLst/>
          </a:prstGeom>
          <a:solidFill>
            <a:srgbClr val="A6B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38" name="Google Shape;38;p4"/>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chemeClr val="lt1"/>
                </a:solidFill>
                <a:latin typeface="Josefin Sans"/>
                <a:ea typeface="Josefin Sans"/>
                <a:cs typeface="Josefin Sans"/>
                <a:sym typeface="Josefin Sans"/>
              </a:defRPr>
            </a:lvl1pPr>
            <a:lvl2pPr lvl="1" algn="r" rtl="0">
              <a:buNone/>
              <a:defRPr sz="1100" b="1">
                <a:solidFill>
                  <a:schemeClr val="lt1"/>
                </a:solidFill>
                <a:latin typeface="Josefin Sans"/>
                <a:ea typeface="Josefin Sans"/>
                <a:cs typeface="Josefin Sans"/>
                <a:sym typeface="Josefin Sans"/>
              </a:defRPr>
            </a:lvl2pPr>
            <a:lvl3pPr lvl="2" algn="r" rtl="0">
              <a:buNone/>
              <a:defRPr sz="1100" b="1">
                <a:solidFill>
                  <a:schemeClr val="lt1"/>
                </a:solidFill>
                <a:latin typeface="Josefin Sans"/>
                <a:ea typeface="Josefin Sans"/>
                <a:cs typeface="Josefin Sans"/>
                <a:sym typeface="Josefin Sans"/>
              </a:defRPr>
            </a:lvl3pPr>
            <a:lvl4pPr lvl="3" algn="r" rtl="0">
              <a:buNone/>
              <a:defRPr sz="1100" b="1">
                <a:solidFill>
                  <a:schemeClr val="lt1"/>
                </a:solidFill>
                <a:latin typeface="Josefin Sans"/>
                <a:ea typeface="Josefin Sans"/>
                <a:cs typeface="Josefin Sans"/>
                <a:sym typeface="Josefin Sans"/>
              </a:defRPr>
            </a:lvl4pPr>
            <a:lvl5pPr lvl="4" algn="r" rtl="0">
              <a:buNone/>
              <a:defRPr sz="1100" b="1">
                <a:solidFill>
                  <a:schemeClr val="lt1"/>
                </a:solidFill>
                <a:latin typeface="Josefin Sans"/>
                <a:ea typeface="Josefin Sans"/>
                <a:cs typeface="Josefin Sans"/>
                <a:sym typeface="Josefin Sans"/>
              </a:defRPr>
            </a:lvl5pPr>
            <a:lvl6pPr lvl="5" algn="r" rtl="0">
              <a:buNone/>
              <a:defRPr sz="1100" b="1">
                <a:solidFill>
                  <a:schemeClr val="lt1"/>
                </a:solidFill>
                <a:latin typeface="Josefin Sans"/>
                <a:ea typeface="Josefin Sans"/>
                <a:cs typeface="Josefin Sans"/>
                <a:sym typeface="Josefin Sans"/>
              </a:defRPr>
            </a:lvl6pPr>
            <a:lvl7pPr lvl="6" algn="r" rtl="0">
              <a:buNone/>
              <a:defRPr sz="1100" b="1">
                <a:solidFill>
                  <a:schemeClr val="lt1"/>
                </a:solidFill>
                <a:latin typeface="Josefin Sans"/>
                <a:ea typeface="Josefin Sans"/>
                <a:cs typeface="Josefin Sans"/>
                <a:sym typeface="Josefin Sans"/>
              </a:defRPr>
            </a:lvl7pPr>
            <a:lvl8pPr lvl="7" algn="r" rtl="0">
              <a:buNone/>
              <a:defRPr sz="1100" b="1">
                <a:solidFill>
                  <a:schemeClr val="lt1"/>
                </a:solidFill>
                <a:latin typeface="Josefin Sans"/>
                <a:ea typeface="Josefin Sans"/>
                <a:cs typeface="Josefin Sans"/>
                <a:sym typeface="Josefin Sans"/>
              </a:defRPr>
            </a:lvl8pPr>
            <a:lvl9pPr lvl="8" algn="r" rtl="0">
              <a:buNone/>
              <a:defRPr sz="1100" b="1">
                <a:solidFill>
                  <a:schemeClr val="lt1"/>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CUSTOM_16">
    <p:bg>
      <p:bgPr>
        <a:solidFill>
          <a:srgbClr val="FDF3E5">
            <a:alpha val="29620"/>
          </a:srgbClr>
        </a:solidFill>
        <a:effectLst/>
      </p:bgPr>
    </p:bg>
    <p:spTree>
      <p:nvGrpSpPr>
        <p:cNvPr id="1" name="Shape 39"/>
        <p:cNvGrpSpPr/>
        <p:nvPr/>
      </p:nvGrpSpPr>
      <p:grpSpPr>
        <a:xfrm>
          <a:off x="0" y="0"/>
          <a:ext cx="0" cy="0"/>
          <a:chOff x="0" y="0"/>
          <a:chExt cx="0" cy="0"/>
        </a:xfrm>
      </p:grpSpPr>
      <p:sp>
        <p:nvSpPr>
          <p:cNvPr id="40" name="Google Shape;40;p5"/>
          <p:cNvSpPr/>
          <p:nvPr/>
        </p:nvSpPr>
        <p:spPr>
          <a:xfrm>
            <a:off x="0" y="0"/>
            <a:ext cx="9144000" cy="1045500"/>
          </a:xfrm>
          <a:prstGeom prst="rect">
            <a:avLst/>
          </a:prstGeom>
          <a:solidFill>
            <a:srgbClr val="A6B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0" y="4098000"/>
            <a:ext cx="9144000" cy="1045500"/>
          </a:xfrm>
          <a:prstGeom prst="rect">
            <a:avLst/>
          </a:prstGeom>
          <a:solidFill>
            <a:srgbClr val="A6B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 name="Google Shape;42;p5"/>
          <p:cNvCxnSpPr/>
          <p:nvPr/>
        </p:nvCxnSpPr>
        <p:spPr>
          <a:xfrm>
            <a:off x="829350" y="1479089"/>
            <a:ext cx="7485300" cy="0"/>
          </a:xfrm>
          <a:prstGeom prst="straightConnector1">
            <a:avLst/>
          </a:prstGeom>
          <a:noFill/>
          <a:ln w="19050" cap="flat" cmpd="sng">
            <a:solidFill>
              <a:srgbClr val="338987"/>
            </a:solidFill>
            <a:prstDash val="solid"/>
            <a:round/>
            <a:headEnd type="none" w="med" len="med"/>
            <a:tailEnd type="none" w="med" len="med"/>
          </a:ln>
        </p:spPr>
      </p:cxnSp>
      <p:cxnSp>
        <p:nvCxnSpPr>
          <p:cNvPr id="43" name="Google Shape;43;p5"/>
          <p:cNvCxnSpPr/>
          <p:nvPr/>
        </p:nvCxnSpPr>
        <p:spPr>
          <a:xfrm>
            <a:off x="829350" y="3650700"/>
            <a:ext cx="7485300" cy="0"/>
          </a:xfrm>
          <a:prstGeom prst="straightConnector1">
            <a:avLst/>
          </a:prstGeom>
          <a:noFill/>
          <a:ln w="19050" cap="flat" cmpd="sng">
            <a:solidFill>
              <a:srgbClr val="338987"/>
            </a:solidFill>
            <a:prstDash val="solid"/>
            <a:round/>
            <a:headEnd type="none" w="med" len="med"/>
            <a:tailEnd type="none" w="med" len="med"/>
          </a:ln>
        </p:spPr>
      </p:cxnSp>
      <p:sp>
        <p:nvSpPr>
          <p:cNvPr id="44" name="Google Shape;44;p5"/>
          <p:cNvSpPr txBox="1">
            <a:spLocks noGrp="1"/>
          </p:cNvSpPr>
          <p:nvPr>
            <p:ph type="ctrTitle"/>
          </p:nvPr>
        </p:nvSpPr>
        <p:spPr>
          <a:xfrm>
            <a:off x="4785150" y="2783311"/>
            <a:ext cx="1623000" cy="7029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38987"/>
              </a:buClr>
              <a:buSzPts val="1200"/>
              <a:buNone/>
              <a:defRPr sz="1200">
                <a:solidFill>
                  <a:srgbClr val="338987"/>
                </a:solidFill>
              </a:defRPr>
            </a:lvl1pPr>
            <a:lvl2pPr lvl="1" algn="r" rtl="0">
              <a:spcBef>
                <a:spcPts val="0"/>
              </a:spcBef>
              <a:spcAft>
                <a:spcPts val="0"/>
              </a:spcAft>
              <a:buClr>
                <a:srgbClr val="338987"/>
              </a:buClr>
              <a:buSzPts val="1600"/>
              <a:buNone/>
              <a:defRPr sz="1600">
                <a:solidFill>
                  <a:srgbClr val="338987"/>
                </a:solidFill>
              </a:defRPr>
            </a:lvl2pPr>
            <a:lvl3pPr lvl="2" algn="r" rtl="0">
              <a:spcBef>
                <a:spcPts val="0"/>
              </a:spcBef>
              <a:spcAft>
                <a:spcPts val="0"/>
              </a:spcAft>
              <a:buClr>
                <a:srgbClr val="338987"/>
              </a:buClr>
              <a:buSzPts val="1600"/>
              <a:buNone/>
              <a:defRPr sz="1600">
                <a:solidFill>
                  <a:srgbClr val="338987"/>
                </a:solidFill>
              </a:defRPr>
            </a:lvl3pPr>
            <a:lvl4pPr lvl="3" algn="r" rtl="0">
              <a:spcBef>
                <a:spcPts val="0"/>
              </a:spcBef>
              <a:spcAft>
                <a:spcPts val="0"/>
              </a:spcAft>
              <a:buClr>
                <a:srgbClr val="338987"/>
              </a:buClr>
              <a:buSzPts val="1600"/>
              <a:buNone/>
              <a:defRPr sz="1600">
                <a:solidFill>
                  <a:srgbClr val="338987"/>
                </a:solidFill>
              </a:defRPr>
            </a:lvl4pPr>
            <a:lvl5pPr lvl="4" algn="r" rtl="0">
              <a:spcBef>
                <a:spcPts val="0"/>
              </a:spcBef>
              <a:spcAft>
                <a:spcPts val="0"/>
              </a:spcAft>
              <a:buClr>
                <a:srgbClr val="338987"/>
              </a:buClr>
              <a:buSzPts val="1600"/>
              <a:buNone/>
              <a:defRPr sz="1600">
                <a:solidFill>
                  <a:srgbClr val="338987"/>
                </a:solidFill>
              </a:defRPr>
            </a:lvl5pPr>
            <a:lvl6pPr lvl="5" algn="r" rtl="0">
              <a:spcBef>
                <a:spcPts val="0"/>
              </a:spcBef>
              <a:spcAft>
                <a:spcPts val="0"/>
              </a:spcAft>
              <a:buClr>
                <a:srgbClr val="338987"/>
              </a:buClr>
              <a:buSzPts val="1600"/>
              <a:buNone/>
              <a:defRPr sz="1600">
                <a:solidFill>
                  <a:srgbClr val="338987"/>
                </a:solidFill>
              </a:defRPr>
            </a:lvl6pPr>
            <a:lvl7pPr lvl="6" algn="r" rtl="0">
              <a:spcBef>
                <a:spcPts val="0"/>
              </a:spcBef>
              <a:spcAft>
                <a:spcPts val="0"/>
              </a:spcAft>
              <a:buClr>
                <a:srgbClr val="338987"/>
              </a:buClr>
              <a:buSzPts val="1600"/>
              <a:buNone/>
              <a:defRPr sz="1600">
                <a:solidFill>
                  <a:srgbClr val="338987"/>
                </a:solidFill>
              </a:defRPr>
            </a:lvl7pPr>
            <a:lvl8pPr lvl="7" algn="r" rtl="0">
              <a:spcBef>
                <a:spcPts val="0"/>
              </a:spcBef>
              <a:spcAft>
                <a:spcPts val="0"/>
              </a:spcAft>
              <a:buClr>
                <a:srgbClr val="338987"/>
              </a:buClr>
              <a:buSzPts val="1600"/>
              <a:buNone/>
              <a:defRPr sz="1600">
                <a:solidFill>
                  <a:srgbClr val="338987"/>
                </a:solidFill>
              </a:defRPr>
            </a:lvl8pPr>
            <a:lvl9pPr lvl="8" algn="r" rtl="0">
              <a:spcBef>
                <a:spcPts val="0"/>
              </a:spcBef>
              <a:spcAft>
                <a:spcPts val="0"/>
              </a:spcAft>
              <a:buClr>
                <a:srgbClr val="338987"/>
              </a:buClr>
              <a:buSzPts val="1600"/>
              <a:buNone/>
              <a:defRPr sz="1600">
                <a:solidFill>
                  <a:srgbClr val="338987"/>
                </a:solidFill>
              </a:defRPr>
            </a:lvl9pPr>
          </a:lstStyle>
          <a:p>
            <a:endParaRPr/>
          </a:p>
        </p:txBody>
      </p:sp>
      <p:sp>
        <p:nvSpPr>
          <p:cNvPr id="45" name="Google Shape;45;p5"/>
          <p:cNvSpPr txBox="1">
            <a:spLocks noGrp="1"/>
          </p:cNvSpPr>
          <p:nvPr>
            <p:ph type="subTitle" idx="1"/>
          </p:nvPr>
        </p:nvSpPr>
        <p:spPr>
          <a:xfrm>
            <a:off x="2396925" y="2334500"/>
            <a:ext cx="4224900" cy="66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338987"/>
              </a:buClr>
              <a:buSzPts val="1400"/>
              <a:buFont typeface="Josefin Slab Thin"/>
              <a:buNone/>
              <a:defRPr sz="1400">
                <a:solidFill>
                  <a:srgbClr val="338987"/>
                </a:solidFill>
                <a:latin typeface="Josefin Slab Thin"/>
                <a:ea typeface="Josefin Slab Thin"/>
                <a:cs typeface="Josefin Slab Thin"/>
                <a:sym typeface="Josefin Slab Thin"/>
              </a:defRPr>
            </a:lvl1pPr>
            <a:lvl2pPr lvl="1" algn="ctr" rtl="0">
              <a:lnSpc>
                <a:spcPct val="100000"/>
              </a:lnSpc>
              <a:spcBef>
                <a:spcPts val="0"/>
              </a:spcBef>
              <a:spcAft>
                <a:spcPts val="0"/>
              </a:spcAft>
              <a:buClr>
                <a:srgbClr val="338987"/>
              </a:buClr>
              <a:buSzPts val="1200"/>
              <a:buNone/>
              <a:defRPr>
                <a:solidFill>
                  <a:srgbClr val="338987"/>
                </a:solidFill>
              </a:defRPr>
            </a:lvl2pPr>
            <a:lvl3pPr lvl="2" algn="ctr" rtl="0">
              <a:lnSpc>
                <a:spcPct val="100000"/>
              </a:lnSpc>
              <a:spcBef>
                <a:spcPts val="0"/>
              </a:spcBef>
              <a:spcAft>
                <a:spcPts val="0"/>
              </a:spcAft>
              <a:buClr>
                <a:srgbClr val="338987"/>
              </a:buClr>
              <a:buSzPts val="1200"/>
              <a:buNone/>
              <a:defRPr>
                <a:solidFill>
                  <a:srgbClr val="338987"/>
                </a:solidFill>
              </a:defRPr>
            </a:lvl3pPr>
            <a:lvl4pPr lvl="3" algn="ctr" rtl="0">
              <a:lnSpc>
                <a:spcPct val="100000"/>
              </a:lnSpc>
              <a:spcBef>
                <a:spcPts val="0"/>
              </a:spcBef>
              <a:spcAft>
                <a:spcPts val="0"/>
              </a:spcAft>
              <a:buClr>
                <a:srgbClr val="338987"/>
              </a:buClr>
              <a:buSzPts val="1200"/>
              <a:buNone/>
              <a:defRPr>
                <a:solidFill>
                  <a:srgbClr val="338987"/>
                </a:solidFill>
              </a:defRPr>
            </a:lvl4pPr>
            <a:lvl5pPr lvl="4" algn="ctr" rtl="0">
              <a:lnSpc>
                <a:spcPct val="100000"/>
              </a:lnSpc>
              <a:spcBef>
                <a:spcPts val="0"/>
              </a:spcBef>
              <a:spcAft>
                <a:spcPts val="0"/>
              </a:spcAft>
              <a:buClr>
                <a:srgbClr val="338987"/>
              </a:buClr>
              <a:buSzPts val="1200"/>
              <a:buNone/>
              <a:defRPr>
                <a:solidFill>
                  <a:srgbClr val="338987"/>
                </a:solidFill>
              </a:defRPr>
            </a:lvl5pPr>
            <a:lvl6pPr lvl="5" algn="ctr" rtl="0">
              <a:lnSpc>
                <a:spcPct val="100000"/>
              </a:lnSpc>
              <a:spcBef>
                <a:spcPts val="0"/>
              </a:spcBef>
              <a:spcAft>
                <a:spcPts val="0"/>
              </a:spcAft>
              <a:buClr>
                <a:srgbClr val="338987"/>
              </a:buClr>
              <a:buSzPts val="1200"/>
              <a:buNone/>
              <a:defRPr>
                <a:solidFill>
                  <a:srgbClr val="338987"/>
                </a:solidFill>
              </a:defRPr>
            </a:lvl6pPr>
            <a:lvl7pPr lvl="6" algn="ctr" rtl="0">
              <a:lnSpc>
                <a:spcPct val="100000"/>
              </a:lnSpc>
              <a:spcBef>
                <a:spcPts val="0"/>
              </a:spcBef>
              <a:spcAft>
                <a:spcPts val="0"/>
              </a:spcAft>
              <a:buClr>
                <a:srgbClr val="338987"/>
              </a:buClr>
              <a:buSzPts val="1200"/>
              <a:buNone/>
              <a:defRPr>
                <a:solidFill>
                  <a:srgbClr val="338987"/>
                </a:solidFill>
              </a:defRPr>
            </a:lvl7pPr>
            <a:lvl8pPr lvl="7" algn="ctr" rtl="0">
              <a:lnSpc>
                <a:spcPct val="100000"/>
              </a:lnSpc>
              <a:spcBef>
                <a:spcPts val="0"/>
              </a:spcBef>
              <a:spcAft>
                <a:spcPts val="0"/>
              </a:spcAft>
              <a:buClr>
                <a:srgbClr val="338987"/>
              </a:buClr>
              <a:buSzPts val="1200"/>
              <a:buNone/>
              <a:defRPr>
                <a:solidFill>
                  <a:srgbClr val="338987"/>
                </a:solidFill>
              </a:defRPr>
            </a:lvl8pPr>
            <a:lvl9pPr lvl="8" algn="ctr" rtl="0">
              <a:lnSpc>
                <a:spcPct val="100000"/>
              </a:lnSpc>
              <a:spcBef>
                <a:spcPts val="0"/>
              </a:spcBef>
              <a:spcAft>
                <a:spcPts val="0"/>
              </a:spcAft>
              <a:buClr>
                <a:srgbClr val="338987"/>
              </a:buClr>
              <a:buSzPts val="1200"/>
              <a:buNone/>
              <a:defRPr>
                <a:solidFill>
                  <a:srgbClr val="338987"/>
                </a:solidFill>
              </a:defRPr>
            </a:lvl9pPr>
          </a:lstStyle>
          <a:p>
            <a:endParaRPr/>
          </a:p>
        </p:txBody>
      </p:sp>
      <p:sp>
        <p:nvSpPr>
          <p:cNvPr id="46" name="Google Shape;46;p5"/>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48" name="Google Shape;48;p5"/>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chemeClr val="lt1"/>
                </a:solidFill>
                <a:latin typeface="Josefin Sans"/>
                <a:ea typeface="Josefin Sans"/>
                <a:cs typeface="Josefin Sans"/>
                <a:sym typeface="Josefin Sans"/>
              </a:defRPr>
            </a:lvl1pPr>
            <a:lvl2pPr lvl="1" algn="r" rtl="0">
              <a:buNone/>
              <a:defRPr sz="1100" b="1">
                <a:solidFill>
                  <a:schemeClr val="lt1"/>
                </a:solidFill>
                <a:latin typeface="Josefin Sans"/>
                <a:ea typeface="Josefin Sans"/>
                <a:cs typeface="Josefin Sans"/>
                <a:sym typeface="Josefin Sans"/>
              </a:defRPr>
            </a:lvl2pPr>
            <a:lvl3pPr lvl="2" algn="r" rtl="0">
              <a:buNone/>
              <a:defRPr sz="1100" b="1">
                <a:solidFill>
                  <a:schemeClr val="lt1"/>
                </a:solidFill>
                <a:latin typeface="Josefin Sans"/>
                <a:ea typeface="Josefin Sans"/>
                <a:cs typeface="Josefin Sans"/>
                <a:sym typeface="Josefin Sans"/>
              </a:defRPr>
            </a:lvl3pPr>
            <a:lvl4pPr lvl="3" algn="r" rtl="0">
              <a:buNone/>
              <a:defRPr sz="1100" b="1">
                <a:solidFill>
                  <a:schemeClr val="lt1"/>
                </a:solidFill>
                <a:latin typeface="Josefin Sans"/>
                <a:ea typeface="Josefin Sans"/>
                <a:cs typeface="Josefin Sans"/>
                <a:sym typeface="Josefin Sans"/>
              </a:defRPr>
            </a:lvl4pPr>
            <a:lvl5pPr lvl="4" algn="r" rtl="0">
              <a:buNone/>
              <a:defRPr sz="1100" b="1">
                <a:solidFill>
                  <a:schemeClr val="lt1"/>
                </a:solidFill>
                <a:latin typeface="Josefin Sans"/>
                <a:ea typeface="Josefin Sans"/>
                <a:cs typeface="Josefin Sans"/>
                <a:sym typeface="Josefin Sans"/>
              </a:defRPr>
            </a:lvl5pPr>
            <a:lvl6pPr lvl="5" algn="r" rtl="0">
              <a:buNone/>
              <a:defRPr sz="1100" b="1">
                <a:solidFill>
                  <a:schemeClr val="lt1"/>
                </a:solidFill>
                <a:latin typeface="Josefin Sans"/>
                <a:ea typeface="Josefin Sans"/>
                <a:cs typeface="Josefin Sans"/>
                <a:sym typeface="Josefin Sans"/>
              </a:defRPr>
            </a:lvl6pPr>
            <a:lvl7pPr lvl="6" algn="r" rtl="0">
              <a:buNone/>
              <a:defRPr sz="1100" b="1">
                <a:solidFill>
                  <a:schemeClr val="lt1"/>
                </a:solidFill>
                <a:latin typeface="Josefin Sans"/>
                <a:ea typeface="Josefin Sans"/>
                <a:cs typeface="Josefin Sans"/>
                <a:sym typeface="Josefin Sans"/>
              </a:defRPr>
            </a:lvl7pPr>
            <a:lvl8pPr lvl="7" algn="r" rtl="0">
              <a:buNone/>
              <a:defRPr sz="1100" b="1">
                <a:solidFill>
                  <a:schemeClr val="lt1"/>
                </a:solidFill>
                <a:latin typeface="Josefin Sans"/>
                <a:ea typeface="Josefin Sans"/>
                <a:cs typeface="Josefin Sans"/>
                <a:sym typeface="Josefin Sans"/>
              </a:defRPr>
            </a:lvl8pPr>
            <a:lvl9pPr lvl="8" algn="r" rtl="0">
              <a:buNone/>
              <a:defRPr sz="1100" b="1">
                <a:solidFill>
                  <a:schemeClr val="lt1"/>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p:cSld name="TITLE_ONLY_2_1">
    <p:bg>
      <p:bgPr>
        <a:solidFill>
          <a:srgbClr val="FDF3E5">
            <a:alpha val="29620"/>
          </a:srgbClr>
        </a:solidFill>
        <a:effectLst/>
      </p:bgPr>
    </p:bg>
    <p:spTree>
      <p:nvGrpSpPr>
        <p:cNvPr id="1" name="Shape 49"/>
        <p:cNvGrpSpPr/>
        <p:nvPr/>
      </p:nvGrpSpPr>
      <p:grpSpPr>
        <a:xfrm>
          <a:off x="0" y="0"/>
          <a:ext cx="0" cy="0"/>
          <a:chOff x="0" y="0"/>
          <a:chExt cx="0" cy="0"/>
        </a:xfrm>
      </p:grpSpPr>
      <p:sp>
        <p:nvSpPr>
          <p:cNvPr id="50" name="Google Shape;50;p6"/>
          <p:cNvSpPr/>
          <p:nvPr/>
        </p:nvSpPr>
        <p:spPr>
          <a:xfrm>
            <a:off x="6101583" y="1133150"/>
            <a:ext cx="1407000" cy="40122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1764800" y="1133150"/>
            <a:ext cx="1407000" cy="40122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3704725" y="133500"/>
            <a:ext cx="1734600" cy="3643800"/>
          </a:xfrm>
          <a:prstGeom prst="rect">
            <a:avLst/>
          </a:prstGeom>
          <a:no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530392" y="2638725"/>
            <a:ext cx="2055300" cy="22311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3548189" y="2638863"/>
            <a:ext cx="2055300" cy="22308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a:off x="6558918" y="2638787"/>
            <a:ext cx="2055300" cy="22308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txBox="1">
            <a:spLocks noGrp="1"/>
          </p:cNvSpPr>
          <p:nvPr>
            <p:ph type="subTitle" idx="1"/>
          </p:nvPr>
        </p:nvSpPr>
        <p:spPr>
          <a:xfrm>
            <a:off x="649092" y="35081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DF3E5"/>
              </a:buClr>
              <a:buSzPts val="1100"/>
              <a:buNone/>
              <a:defRPr sz="1100">
                <a:solidFill>
                  <a:srgbClr val="FDF3E5"/>
                </a:solidFill>
              </a:defRPr>
            </a:lvl1pPr>
            <a:lvl2pPr lvl="1" algn="ctr" rtl="0">
              <a:lnSpc>
                <a:spcPct val="100000"/>
              </a:lnSpc>
              <a:spcBef>
                <a:spcPts val="0"/>
              </a:spcBef>
              <a:spcAft>
                <a:spcPts val="0"/>
              </a:spcAft>
              <a:buClr>
                <a:srgbClr val="FDF3E5"/>
              </a:buClr>
              <a:buSzPts val="1100"/>
              <a:buNone/>
              <a:defRPr sz="1100">
                <a:solidFill>
                  <a:srgbClr val="FDF3E5"/>
                </a:solidFill>
              </a:defRPr>
            </a:lvl2pPr>
            <a:lvl3pPr lvl="2" algn="ctr" rtl="0">
              <a:lnSpc>
                <a:spcPct val="100000"/>
              </a:lnSpc>
              <a:spcBef>
                <a:spcPts val="0"/>
              </a:spcBef>
              <a:spcAft>
                <a:spcPts val="0"/>
              </a:spcAft>
              <a:buClr>
                <a:srgbClr val="FDF3E5"/>
              </a:buClr>
              <a:buSzPts val="1100"/>
              <a:buNone/>
              <a:defRPr sz="1100">
                <a:solidFill>
                  <a:srgbClr val="FDF3E5"/>
                </a:solidFill>
              </a:defRPr>
            </a:lvl3pPr>
            <a:lvl4pPr lvl="3" algn="ctr" rtl="0">
              <a:lnSpc>
                <a:spcPct val="100000"/>
              </a:lnSpc>
              <a:spcBef>
                <a:spcPts val="0"/>
              </a:spcBef>
              <a:spcAft>
                <a:spcPts val="0"/>
              </a:spcAft>
              <a:buClr>
                <a:srgbClr val="FDF3E5"/>
              </a:buClr>
              <a:buSzPts val="1100"/>
              <a:buNone/>
              <a:defRPr sz="1100">
                <a:solidFill>
                  <a:srgbClr val="FDF3E5"/>
                </a:solidFill>
              </a:defRPr>
            </a:lvl4pPr>
            <a:lvl5pPr lvl="4" algn="ctr" rtl="0">
              <a:lnSpc>
                <a:spcPct val="100000"/>
              </a:lnSpc>
              <a:spcBef>
                <a:spcPts val="0"/>
              </a:spcBef>
              <a:spcAft>
                <a:spcPts val="0"/>
              </a:spcAft>
              <a:buClr>
                <a:srgbClr val="FDF3E5"/>
              </a:buClr>
              <a:buSzPts val="1100"/>
              <a:buNone/>
              <a:defRPr sz="1100">
                <a:solidFill>
                  <a:srgbClr val="FDF3E5"/>
                </a:solidFill>
              </a:defRPr>
            </a:lvl5pPr>
            <a:lvl6pPr lvl="5" algn="ctr" rtl="0">
              <a:lnSpc>
                <a:spcPct val="100000"/>
              </a:lnSpc>
              <a:spcBef>
                <a:spcPts val="0"/>
              </a:spcBef>
              <a:spcAft>
                <a:spcPts val="0"/>
              </a:spcAft>
              <a:buClr>
                <a:srgbClr val="FDF3E5"/>
              </a:buClr>
              <a:buSzPts val="1100"/>
              <a:buNone/>
              <a:defRPr sz="1100">
                <a:solidFill>
                  <a:srgbClr val="FDF3E5"/>
                </a:solidFill>
              </a:defRPr>
            </a:lvl6pPr>
            <a:lvl7pPr lvl="6" algn="ctr" rtl="0">
              <a:lnSpc>
                <a:spcPct val="100000"/>
              </a:lnSpc>
              <a:spcBef>
                <a:spcPts val="0"/>
              </a:spcBef>
              <a:spcAft>
                <a:spcPts val="0"/>
              </a:spcAft>
              <a:buClr>
                <a:srgbClr val="FDF3E5"/>
              </a:buClr>
              <a:buSzPts val="1100"/>
              <a:buNone/>
              <a:defRPr sz="1100">
                <a:solidFill>
                  <a:srgbClr val="FDF3E5"/>
                </a:solidFill>
              </a:defRPr>
            </a:lvl7pPr>
            <a:lvl8pPr lvl="7" algn="ctr" rtl="0">
              <a:lnSpc>
                <a:spcPct val="100000"/>
              </a:lnSpc>
              <a:spcBef>
                <a:spcPts val="0"/>
              </a:spcBef>
              <a:spcAft>
                <a:spcPts val="0"/>
              </a:spcAft>
              <a:buClr>
                <a:srgbClr val="FDF3E5"/>
              </a:buClr>
              <a:buSzPts val="1100"/>
              <a:buNone/>
              <a:defRPr sz="1100">
                <a:solidFill>
                  <a:srgbClr val="FDF3E5"/>
                </a:solidFill>
              </a:defRPr>
            </a:lvl8pPr>
            <a:lvl9pPr lvl="8" algn="ctr" rtl="0">
              <a:lnSpc>
                <a:spcPct val="100000"/>
              </a:lnSpc>
              <a:spcBef>
                <a:spcPts val="0"/>
              </a:spcBef>
              <a:spcAft>
                <a:spcPts val="0"/>
              </a:spcAft>
              <a:buClr>
                <a:srgbClr val="FDF3E5"/>
              </a:buClr>
              <a:buSzPts val="1100"/>
              <a:buNone/>
              <a:defRPr sz="1100">
                <a:solidFill>
                  <a:srgbClr val="FDF3E5"/>
                </a:solidFill>
              </a:defRPr>
            </a:lvl9pPr>
          </a:lstStyle>
          <a:p>
            <a:endParaRPr/>
          </a:p>
        </p:txBody>
      </p:sp>
      <p:sp>
        <p:nvSpPr>
          <p:cNvPr id="57" name="Google Shape;57;p6"/>
          <p:cNvSpPr txBox="1">
            <a:spLocks noGrp="1"/>
          </p:cNvSpPr>
          <p:nvPr>
            <p:ph type="ctrTitle"/>
          </p:nvPr>
        </p:nvSpPr>
        <p:spPr>
          <a:xfrm>
            <a:off x="248442" y="3269816"/>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FDF3E5"/>
              </a:buClr>
              <a:buSzPts val="1600"/>
              <a:buNone/>
              <a:defRPr sz="1600">
                <a:solidFill>
                  <a:srgbClr val="FDF3E5"/>
                </a:solidFill>
              </a:defRPr>
            </a:lvl1pPr>
            <a:lvl2pPr lvl="1" algn="ctr" rtl="0">
              <a:spcBef>
                <a:spcPts val="0"/>
              </a:spcBef>
              <a:spcAft>
                <a:spcPts val="0"/>
              </a:spcAft>
              <a:buClr>
                <a:srgbClr val="FDF3E5"/>
              </a:buClr>
              <a:buSzPts val="1600"/>
              <a:buNone/>
              <a:defRPr sz="1600">
                <a:solidFill>
                  <a:srgbClr val="FDF3E5"/>
                </a:solidFill>
              </a:defRPr>
            </a:lvl2pPr>
            <a:lvl3pPr lvl="2" algn="ctr" rtl="0">
              <a:spcBef>
                <a:spcPts val="0"/>
              </a:spcBef>
              <a:spcAft>
                <a:spcPts val="0"/>
              </a:spcAft>
              <a:buClr>
                <a:srgbClr val="FDF3E5"/>
              </a:buClr>
              <a:buSzPts val="1600"/>
              <a:buNone/>
              <a:defRPr sz="1600">
                <a:solidFill>
                  <a:srgbClr val="FDF3E5"/>
                </a:solidFill>
              </a:defRPr>
            </a:lvl3pPr>
            <a:lvl4pPr lvl="3" algn="ctr" rtl="0">
              <a:spcBef>
                <a:spcPts val="0"/>
              </a:spcBef>
              <a:spcAft>
                <a:spcPts val="0"/>
              </a:spcAft>
              <a:buClr>
                <a:srgbClr val="FDF3E5"/>
              </a:buClr>
              <a:buSzPts val="1600"/>
              <a:buNone/>
              <a:defRPr sz="1600">
                <a:solidFill>
                  <a:srgbClr val="FDF3E5"/>
                </a:solidFill>
              </a:defRPr>
            </a:lvl4pPr>
            <a:lvl5pPr lvl="4" algn="ctr" rtl="0">
              <a:spcBef>
                <a:spcPts val="0"/>
              </a:spcBef>
              <a:spcAft>
                <a:spcPts val="0"/>
              </a:spcAft>
              <a:buClr>
                <a:srgbClr val="FDF3E5"/>
              </a:buClr>
              <a:buSzPts val="1600"/>
              <a:buNone/>
              <a:defRPr sz="1600">
                <a:solidFill>
                  <a:srgbClr val="FDF3E5"/>
                </a:solidFill>
              </a:defRPr>
            </a:lvl5pPr>
            <a:lvl6pPr lvl="5" algn="ctr" rtl="0">
              <a:spcBef>
                <a:spcPts val="0"/>
              </a:spcBef>
              <a:spcAft>
                <a:spcPts val="0"/>
              </a:spcAft>
              <a:buClr>
                <a:srgbClr val="FDF3E5"/>
              </a:buClr>
              <a:buSzPts val="1600"/>
              <a:buNone/>
              <a:defRPr sz="1600">
                <a:solidFill>
                  <a:srgbClr val="FDF3E5"/>
                </a:solidFill>
              </a:defRPr>
            </a:lvl6pPr>
            <a:lvl7pPr lvl="6" algn="ctr" rtl="0">
              <a:spcBef>
                <a:spcPts val="0"/>
              </a:spcBef>
              <a:spcAft>
                <a:spcPts val="0"/>
              </a:spcAft>
              <a:buClr>
                <a:srgbClr val="FDF3E5"/>
              </a:buClr>
              <a:buSzPts val="1600"/>
              <a:buNone/>
              <a:defRPr sz="1600">
                <a:solidFill>
                  <a:srgbClr val="FDF3E5"/>
                </a:solidFill>
              </a:defRPr>
            </a:lvl7pPr>
            <a:lvl8pPr lvl="7" algn="ctr" rtl="0">
              <a:spcBef>
                <a:spcPts val="0"/>
              </a:spcBef>
              <a:spcAft>
                <a:spcPts val="0"/>
              </a:spcAft>
              <a:buClr>
                <a:srgbClr val="FDF3E5"/>
              </a:buClr>
              <a:buSzPts val="1600"/>
              <a:buNone/>
              <a:defRPr sz="1600">
                <a:solidFill>
                  <a:srgbClr val="FDF3E5"/>
                </a:solidFill>
              </a:defRPr>
            </a:lvl8pPr>
            <a:lvl9pPr lvl="8" algn="ctr" rtl="0">
              <a:spcBef>
                <a:spcPts val="0"/>
              </a:spcBef>
              <a:spcAft>
                <a:spcPts val="0"/>
              </a:spcAft>
              <a:buClr>
                <a:srgbClr val="FDF3E5"/>
              </a:buClr>
              <a:buSzPts val="1600"/>
              <a:buNone/>
              <a:defRPr sz="1600">
                <a:solidFill>
                  <a:srgbClr val="FDF3E5"/>
                </a:solidFill>
              </a:defRPr>
            </a:lvl9pPr>
          </a:lstStyle>
          <a:p>
            <a:endParaRPr/>
          </a:p>
        </p:txBody>
      </p:sp>
      <p:sp>
        <p:nvSpPr>
          <p:cNvPr id="58" name="Google Shape;58;p6"/>
          <p:cNvSpPr txBox="1">
            <a:spLocks noGrp="1"/>
          </p:cNvSpPr>
          <p:nvPr>
            <p:ph type="subTitle" idx="2"/>
          </p:nvPr>
        </p:nvSpPr>
        <p:spPr>
          <a:xfrm>
            <a:off x="6677568" y="35081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DF3E5"/>
              </a:buClr>
              <a:buSzPts val="1100"/>
              <a:buNone/>
              <a:defRPr sz="1100">
                <a:solidFill>
                  <a:srgbClr val="FDF3E5"/>
                </a:solidFill>
              </a:defRPr>
            </a:lvl1pPr>
            <a:lvl2pPr lvl="1" algn="ctr" rtl="0">
              <a:lnSpc>
                <a:spcPct val="100000"/>
              </a:lnSpc>
              <a:spcBef>
                <a:spcPts val="0"/>
              </a:spcBef>
              <a:spcAft>
                <a:spcPts val="0"/>
              </a:spcAft>
              <a:buClr>
                <a:srgbClr val="FDF3E5"/>
              </a:buClr>
              <a:buSzPts val="1100"/>
              <a:buNone/>
              <a:defRPr sz="1100">
                <a:solidFill>
                  <a:srgbClr val="FDF3E5"/>
                </a:solidFill>
              </a:defRPr>
            </a:lvl2pPr>
            <a:lvl3pPr lvl="2" algn="ctr" rtl="0">
              <a:lnSpc>
                <a:spcPct val="100000"/>
              </a:lnSpc>
              <a:spcBef>
                <a:spcPts val="0"/>
              </a:spcBef>
              <a:spcAft>
                <a:spcPts val="0"/>
              </a:spcAft>
              <a:buClr>
                <a:srgbClr val="FDF3E5"/>
              </a:buClr>
              <a:buSzPts val="1100"/>
              <a:buNone/>
              <a:defRPr sz="1100">
                <a:solidFill>
                  <a:srgbClr val="FDF3E5"/>
                </a:solidFill>
              </a:defRPr>
            </a:lvl3pPr>
            <a:lvl4pPr lvl="3" algn="ctr" rtl="0">
              <a:lnSpc>
                <a:spcPct val="100000"/>
              </a:lnSpc>
              <a:spcBef>
                <a:spcPts val="0"/>
              </a:spcBef>
              <a:spcAft>
                <a:spcPts val="0"/>
              </a:spcAft>
              <a:buClr>
                <a:srgbClr val="FDF3E5"/>
              </a:buClr>
              <a:buSzPts val="1100"/>
              <a:buNone/>
              <a:defRPr sz="1100">
                <a:solidFill>
                  <a:srgbClr val="FDF3E5"/>
                </a:solidFill>
              </a:defRPr>
            </a:lvl4pPr>
            <a:lvl5pPr lvl="4" algn="ctr" rtl="0">
              <a:lnSpc>
                <a:spcPct val="100000"/>
              </a:lnSpc>
              <a:spcBef>
                <a:spcPts val="0"/>
              </a:spcBef>
              <a:spcAft>
                <a:spcPts val="0"/>
              </a:spcAft>
              <a:buClr>
                <a:srgbClr val="FDF3E5"/>
              </a:buClr>
              <a:buSzPts val="1100"/>
              <a:buNone/>
              <a:defRPr sz="1100">
                <a:solidFill>
                  <a:srgbClr val="FDF3E5"/>
                </a:solidFill>
              </a:defRPr>
            </a:lvl5pPr>
            <a:lvl6pPr lvl="5" algn="ctr" rtl="0">
              <a:lnSpc>
                <a:spcPct val="100000"/>
              </a:lnSpc>
              <a:spcBef>
                <a:spcPts val="0"/>
              </a:spcBef>
              <a:spcAft>
                <a:spcPts val="0"/>
              </a:spcAft>
              <a:buClr>
                <a:srgbClr val="FDF3E5"/>
              </a:buClr>
              <a:buSzPts val="1100"/>
              <a:buNone/>
              <a:defRPr sz="1100">
                <a:solidFill>
                  <a:srgbClr val="FDF3E5"/>
                </a:solidFill>
              </a:defRPr>
            </a:lvl6pPr>
            <a:lvl7pPr lvl="6" algn="ctr" rtl="0">
              <a:lnSpc>
                <a:spcPct val="100000"/>
              </a:lnSpc>
              <a:spcBef>
                <a:spcPts val="0"/>
              </a:spcBef>
              <a:spcAft>
                <a:spcPts val="0"/>
              </a:spcAft>
              <a:buClr>
                <a:srgbClr val="FDF3E5"/>
              </a:buClr>
              <a:buSzPts val="1100"/>
              <a:buNone/>
              <a:defRPr sz="1100">
                <a:solidFill>
                  <a:srgbClr val="FDF3E5"/>
                </a:solidFill>
              </a:defRPr>
            </a:lvl7pPr>
            <a:lvl8pPr lvl="7" algn="ctr" rtl="0">
              <a:lnSpc>
                <a:spcPct val="100000"/>
              </a:lnSpc>
              <a:spcBef>
                <a:spcPts val="0"/>
              </a:spcBef>
              <a:spcAft>
                <a:spcPts val="0"/>
              </a:spcAft>
              <a:buClr>
                <a:srgbClr val="FDF3E5"/>
              </a:buClr>
              <a:buSzPts val="1100"/>
              <a:buNone/>
              <a:defRPr sz="1100">
                <a:solidFill>
                  <a:srgbClr val="FDF3E5"/>
                </a:solidFill>
              </a:defRPr>
            </a:lvl8pPr>
            <a:lvl9pPr lvl="8" algn="ctr" rtl="0">
              <a:lnSpc>
                <a:spcPct val="100000"/>
              </a:lnSpc>
              <a:spcBef>
                <a:spcPts val="0"/>
              </a:spcBef>
              <a:spcAft>
                <a:spcPts val="0"/>
              </a:spcAft>
              <a:buClr>
                <a:srgbClr val="FDF3E5"/>
              </a:buClr>
              <a:buSzPts val="1100"/>
              <a:buNone/>
              <a:defRPr sz="1100">
                <a:solidFill>
                  <a:srgbClr val="FDF3E5"/>
                </a:solidFill>
              </a:defRPr>
            </a:lvl9pPr>
          </a:lstStyle>
          <a:p>
            <a:endParaRPr/>
          </a:p>
        </p:txBody>
      </p:sp>
      <p:sp>
        <p:nvSpPr>
          <p:cNvPr id="59" name="Google Shape;59;p6"/>
          <p:cNvSpPr txBox="1">
            <a:spLocks noGrp="1"/>
          </p:cNvSpPr>
          <p:nvPr>
            <p:ph type="ctrTitle" idx="3"/>
          </p:nvPr>
        </p:nvSpPr>
        <p:spPr>
          <a:xfrm>
            <a:off x="6276918" y="3269816"/>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FDF3E5"/>
              </a:buClr>
              <a:buSzPts val="1600"/>
              <a:buNone/>
              <a:defRPr sz="1600">
                <a:solidFill>
                  <a:srgbClr val="FDF3E5"/>
                </a:solidFill>
              </a:defRPr>
            </a:lvl1pPr>
            <a:lvl2pPr lvl="1" algn="ctr" rtl="0">
              <a:spcBef>
                <a:spcPts val="0"/>
              </a:spcBef>
              <a:spcAft>
                <a:spcPts val="0"/>
              </a:spcAft>
              <a:buClr>
                <a:srgbClr val="FDF3E5"/>
              </a:buClr>
              <a:buSzPts val="1600"/>
              <a:buNone/>
              <a:defRPr sz="1600">
                <a:solidFill>
                  <a:srgbClr val="FDF3E5"/>
                </a:solidFill>
              </a:defRPr>
            </a:lvl2pPr>
            <a:lvl3pPr lvl="2" algn="ctr" rtl="0">
              <a:spcBef>
                <a:spcPts val="0"/>
              </a:spcBef>
              <a:spcAft>
                <a:spcPts val="0"/>
              </a:spcAft>
              <a:buClr>
                <a:srgbClr val="FDF3E5"/>
              </a:buClr>
              <a:buSzPts val="1600"/>
              <a:buNone/>
              <a:defRPr sz="1600">
                <a:solidFill>
                  <a:srgbClr val="FDF3E5"/>
                </a:solidFill>
              </a:defRPr>
            </a:lvl3pPr>
            <a:lvl4pPr lvl="3" algn="ctr" rtl="0">
              <a:spcBef>
                <a:spcPts val="0"/>
              </a:spcBef>
              <a:spcAft>
                <a:spcPts val="0"/>
              </a:spcAft>
              <a:buClr>
                <a:srgbClr val="FDF3E5"/>
              </a:buClr>
              <a:buSzPts val="1600"/>
              <a:buNone/>
              <a:defRPr sz="1600">
                <a:solidFill>
                  <a:srgbClr val="FDF3E5"/>
                </a:solidFill>
              </a:defRPr>
            </a:lvl4pPr>
            <a:lvl5pPr lvl="4" algn="ctr" rtl="0">
              <a:spcBef>
                <a:spcPts val="0"/>
              </a:spcBef>
              <a:spcAft>
                <a:spcPts val="0"/>
              </a:spcAft>
              <a:buClr>
                <a:srgbClr val="FDF3E5"/>
              </a:buClr>
              <a:buSzPts val="1600"/>
              <a:buNone/>
              <a:defRPr sz="1600">
                <a:solidFill>
                  <a:srgbClr val="FDF3E5"/>
                </a:solidFill>
              </a:defRPr>
            </a:lvl5pPr>
            <a:lvl6pPr lvl="5" algn="ctr" rtl="0">
              <a:spcBef>
                <a:spcPts val="0"/>
              </a:spcBef>
              <a:spcAft>
                <a:spcPts val="0"/>
              </a:spcAft>
              <a:buClr>
                <a:srgbClr val="FDF3E5"/>
              </a:buClr>
              <a:buSzPts val="1600"/>
              <a:buNone/>
              <a:defRPr sz="1600">
                <a:solidFill>
                  <a:srgbClr val="FDF3E5"/>
                </a:solidFill>
              </a:defRPr>
            </a:lvl6pPr>
            <a:lvl7pPr lvl="6" algn="ctr" rtl="0">
              <a:spcBef>
                <a:spcPts val="0"/>
              </a:spcBef>
              <a:spcAft>
                <a:spcPts val="0"/>
              </a:spcAft>
              <a:buClr>
                <a:srgbClr val="FDF3E5"/>
              </a:buClr>
              <a:buSzPts val="1600"/>
              <a:buNone/>
              <a:defRPr sz="1600">
                <a:solidFill>
                  <a:srgbClr val="FDF3E5"/>
                </a:solidFill>
              </a:defRPr>
            </a:lvl7pPr>
            <a:lvl8pPr lvl="7" algn="ctr" rtl="0">
              <a:spcBef>
                <a:spcPts val="0"/>
              </a:spcBef>
              <a:spcAft>
                <a:spcPts val="0"/>
              </a:spcAft>
              <a:buClr>
                <a:srgbClr val="FDF3E5"/>
              </a:buClr>
              <a:buSzPts val="1600"/>
              <a:buNone/>
              <a:defRPr sz="1600">
                <a:solidFill>
                  <a:srgbClr val="FDF3E5"/>
                </a:solidFill>
              </a:defRPr>
            </a:lvl8pPr>
            <a:lvl9pPr lvl="8" algn="ctr" rtl="0">
              <a:spcBef>
                <a:spcPts val="0"/>
              </a:spcBef>
              <a:spcAft>
                <a:spcPts val="0"/>
              </a:spcAft>
              <a:buClr>
                <a:srgbClr val="FDF3E5"/>
              </a:buClr>
              <a:buSzPts val="1600"/>
              <a:buNone/>
              <a:defRPr sz="1600">
                <a:solidFill>
                  <a:srgbClr val="FDF3E5"/>
                </a:solidFill>
              </a:defRPr>
            </a:lvl9pPr>
          </a:lstStyle>
          <a:p>
            <a:endParaRPr/>
          </a:p>
        </p:txBody>
      </p:sp>
      <p:sp>
        <p:nvSpPr>
          <p:cNvPr id="60" name="Google Shape;60;p6"/>
          <p:cNvSpPr txBox="1">
            <a:spLocks noGrp="1"/>
          </p:cNvSpPr>
          <p:nvPr>
            <p:ph type="subTitle" idx="4"/>
          </p:nvPr>
        </p:nvSpPr>
        <p:spPr>
          <a:xfrm>
            <a:off x="3666842" y="3508150"/>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DF3E5"/>
              </a:buClr>
              <a:buSzPts val="1100"/>
              <a:buNone/>
              <a:defRPr sz="1100">
                <a:solidFill>
                  <a:srgbClr val="FDF3E5"/>
                </a:solidFill>
              </a:defRPr>
            </a:lvl1pPr>
            <a:lvl2pPr lvl="1" algn="ctr" rtl="0">
              <a:lnSpc>
                <a:spcPct val="100000"/>
              </a:lnSpc>
              <a:spcBef>
                <a:spcPts val="0"/>
              </a:spcBef>
              <a:spcAft>
                <a:spcPts val="0"/>
              </a:spcAft>
              <a:buClr>
                <a:srgbClr val="FDF3E5"/>
              </a:buClr>
              <a:buSzPts val="1100"/>
              <a:buNone/>
              <a:defRPr sz="1100">
                <a:solidFill>
                  <a:srgbClr val="FDF3E5"/>
                </a:solidFill>
              </a:defRPr>
            </a:lvl2pPr>
            <a:lvl3pPr lvl="2" algn="ctr" rtl="0">
              <a:lnSpc>
                <a:spcPct val="100000"/>
              </a:lnSpc>
              <a:spcBef>
                <a:spcPts val="0"/>
              </a:spcBef>
              <a:spcAft>
                <a:spcPts val="0"/>
              </a:spcAft>
              <a:buClr>
                <a:srgbClr val="FDF3E5"/>
              </a:buClr>
              <a:buSzPts val="1100"/>
              <a:buNone/>
              <a:defRPr sz="1100">
                <a:solidFill>
                  <a:srgbClr val="FDF3E5"/>
                </a:solidFill>
              </a:defRPr>
            </a:lvl3pPr>
            <a:lvl4pPr lvl="3" algn="ctr" rtl="0">
              <a:lnSpc>
                <a:spcPct val="100000"/>
              </a:lnSpc>
              <a:spcBef>
                <a:spcPts val="0"/>
              </a:spcBef>
              <a:spcAft>
                <a:spcPts val="0"/>
              </a:spcAft>
              <a:buClr>
                <a:srgbClr val="FDF3E5"/>
              </a:buClr>
              <a:buSzPts val="1100"/>
              <a:buNone/>
              <a:defRPr sz="1100">
                <a:solidFill>
                  <a:srgbClr val="FDF3E5"/>
                </a:solidFill>
              </a:defRPr>
            </a:lvl4pPr>
            <a:lvl5pPr lvl="4" algn="ctr" rtl="0">
              <a:lnSpc>
                <a:spcPct val="100000"/>
              </a:lnSpc>
              <a:spcBef>
                <a:spcPts val="0"/>
              </a:spcBef>
              <a:spcAft>
                <a:spcPts val="0"/>
              </a:spcAft>
              <a:buClr>
                <a:srgbClr val="FDF3E5"/>
              </a:buClr>
              <a:buSzPts val="1100"/>
              <a:buNone/>
              <a:defRPr sz="1100">
                <a:solidFill>
                  <a:srgbClr val="FDF3E5"/>
                </a:solidFill>
              </a:defRPr>
            </a:lvl5pPr>
            <a:lvl6pPr lvl="5" algn="ctr" rtl="0">
              <a:lnSpc>
                <a:spcPct val="100000"/>
              </a:lnSpc>
              <a:spcBef>
                <a:spcPts val="0"/>
              </a:spcBef>
              <a:spcAft>
                <a:spcPts val="0"/>
              </a:spcAft>
              <a:buClr>
                <a:srgbClr val="FDF3E5"/>
              </a:buClr>
              <a:buSzPts val="1100"/>
              <a:buNone/>
              <a:defRPr sz="1100">
                <a:solidFill>
                  <a:srgbClr val="FDF3E5"/>
                </a:solidFill>
              </a:defRPr>
            </a:lvl6pPr>
            <a:lvl7pPr lvl="6" algn="ctr" rtl="0">
              <a:lnSpc>
                <a:spcPct val="100000"/>
              </a:lnSpc>
              <a:spcBef>
                <a:spcPts val="0"/>
              </a:spcBef>
              <a:spcAft>
                <a:spcPts val="0"/>
              </a:spcAft>
              <a:buClr>
                <a:srgbClr val="FDF3E5"/>
              </a:buClr>
              <a:buSzPts val="1100"/>
              <a:buNone/>
              <a:defRPr sz="1100">
                <a:solidFill>
                  <a:srgbClr val="FDF3E5"/>
                </a:solidFill>
              </a:defRPr>
            </a:lvl7pPr>
            <a:lvl8pPr lvl="7" algn="ctr" rtl="0">
              <a:lnSpc>
                <a:spcPct val="100000"/>
              </a:lnSpc>
              <a:spcBef>
                <a:spcPts val="0"/>
              </a:spcBef>
              <a:spcAft>
                <a:spcPts val="0"/>
              </a:spcAft>
              <a:buClr>
                <a:srgbClr val="FDF3E5"/>
              </a:buClr>
              <a:buSzPts val="1100"/>
              <a:buNone/>
              <a:defRPr sz="1100">
                <a:solidFill>
                  <a:srgbClr val="FDF3E5"/>
                </a:solidFill>
              </a:defRPr>
            </a:lvl8pPr>
            <a:lvl9pPr lvl="8" algn="ctr" rtl="0">
              <a:lnSpc>
                <a:spcPct val="100000"/>
              </a:lnSpc>
              <a:spcBef>
                <a:spcPts val="0"/>
              </a:spcBef>
              <a:spcAft>
                <a:spcPts val="0"/>
              </a:spcAft>
              <a:buClr>
                <a:srgbClr val="FDF3E5"/>
              </a:buClr>
              <a:buSzPts val="1100"/>
              <a:buNone/>
              <a:defRPr sz="1100">
                <a:solidFill>
                  <a:srgbClr val="FDF3E5"/>
                </a:solidFill>
              </a:defRPr>
            </a:lvl9pPr>
          </a:lstStyle>
          <a:p>
            <a:endParaRPr/>
          </a:p>
        </p:txBody>
      </p:sp>
      <p:sp>
        <p:nvSpPr>
          <p:cNvPr id="61" name="Google Shape;61;p6"/>
          <p:cNvSpPr txBox="1">
            <a:spLocks noGrp="1"/>
          </p:cNvSpPr>
          <p:nvPr>
            <p:ph type="ctrTitle" idx="5"/>
          </p:nvPr>
        </p:nvSpPr>
        <p:spPr>
          <a:xfrm>
            <a:off x="3266192" y="3269816"/>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FDF3E5"/>
              </a:buClr>
              <a:buSzPts val="1600"/>
              <a:buNone/>
              <a:defRPr sz="1600">
                <a:solidFill>
                  <a:srgbClr val="FDF3E5"/>
                </a:solidFill>
              </a:defRPr>
            </a:lvl1pPr>
            <a:lvl2pPr lvl="1" algn="ctr" rtl="0">
              <a:spcBef>
                <a:spcPts val="0"/>
              </a:spcBef>
              <a:spcAft>
                <a:spcPts val="0"/>
              </a:spcAft>
              <a:buClr>
                <a:srgbClr val="FDF3E5"/>
              </a:buClr>
              <a:buSzPts val="1600"/>
              <a:buNone/>
              <a:defRPr sz="1600">
                <a:solidFill>
                  <a:srgbClr val="FDF3E5"/>
                </a:solidFill>
              </a:defRPr>
            </a:lvl2pPr>
            <a:lvl3pPr lvl="2" algn="ctr" rtl="0">
              <a:spcBef>
                <a:spcPts val="0"/>
              </a:spcBef>
              <a:spcAft>
                <a:spcPts val="0"/>
              </a:spcAft>
              <a:buClr>
                <a:srgbClr val="FDF3E5"/>
              </a:buClr>
              <a:buSzPts val="1600"/>
              <a:buNone/>
              <a:defRPr sz="1600">
                <a:solidFill>
                  <a:srgbClr val="FDF3E5"/>
                </a:solidFill>
              </a:defRPr>
            </a:lvl3pPr>
            <a:lvl4pPr lvl="3" algn="ctr" rtl="0">
              <a:spcBef>
                <a:spcPts val="0"/>
              </a:spcBef>
              <a:spcAft>
                <a:spcPts val="0"/>
              </a:spcAft>
              <a:buClr>
                <a:srgbClr val="FDF3E5"/>
              </a:buClr>
              <a:buSzPts val="1600"/>
              <a:buNone/>
              <a:defRPr sz="1600">
                <a:solidFill>
                  <a:srgbClr val="FDF3E5"/>
                </a:solidFill>
              </a:defRPr>
            </a:lvl4pPr>
            <a:lvl5pPr lvl="4" algn="ctr" rtl="0">
              <a:spcBef>
                <a:spcPts val="0"/>
              </a:spcBef>
              <a:spcAft>
                <a:spcPts val="0"/>
              </a:spcAft>
              <a:buClr>
                <a:srgbClr val="FDF3E5"/>
              </a:buClr>
              <a:buSzPts val="1600"/>
              <a:buNone/>
              <a:defRPr sz="1600">
                <a:solidFill>
                  <a:srgbClr val="FDF3E5"/>
                </a:solidFill>
              </a:defRPr>
            </a:lvl5pPr>
            <a:lvl6pPr lvl="5" algn="ctr" rtl="0">
              <a:spcBef>
                <a:spcPts val="0"/>
              </a:spcBef>
              <a:spcAft>
                <a:spcPts val="0"/>
              </a:spcAft>
              <a:buClr>
                <a:srgbClr val="FDF3E5"/>
              </a:buClr>
              <a:buSzPts val="1600"/>
              <a:buNone/>
              <a:defRPr sz="1600">
                <a:solidFill>
                  <a:srgbClr val="FDF3E5"/>
                </a:solidFill>
              </a:defRPr>
            </a:lvl6pPr>
            <a:lvl7pPr lvl="6" algn="ctr" rtl="0">
              <a:spcBef>
                <a:spcPts val="0"/>
              </a:spcBef>
              <a:spcAft>
                <a:spcPts val="0"/>
              </a:spcAft>
              <a:buClr>
                <a:srgbClr val="FDF3E5"/>
              </a:buClr>
              <a:buSzPts val="1600"/>
              <a:buNone/>
              <a:defRPr sz="1600">
                <a:solidFill>
                  <a:srgbClr val="FDF3E5"/>
                </a:solidFill>
              </a:defRPr>
            </a:lvl7pPr>
            <a:lvl8pPr lvl="7" algn="ctr" rtl="0">
              <a:spcBef>
                <a:spcPts val="0"/>
              </a:spcBef>
              <a:spcAft>
                <a:spcPts val="0"/>
              </a:spcAft>
              <a:buClr>
                <a:srgbClr val="FDF3E5"/>
              </a:buClr>
              <a:buSzPts val="1600"/>
              <a:buNone/>
              <a:defRPr sz="1600">
                <a:solidFill>
                  <a:srgbClr val="FDF3E5"/>
                </a:solidFill>
              </a:defRPr>
            </a:lvl8pPr>
            <a:lvl9pPr lvl="8" algn="ctr" rtl="0">
              <a:spcBef>
                <a:spcPts val="0"/>
              </a:spcBef>
              <a:spcAft>
                <a:spcPts val="0"/>
              </a:spcAft>
              <a:buClr>
                <a:srgbClr val="FDF3E5"/>
              </a:buClr>
              <a:buSzPts val="1600"/>
              <a:buNone/>
              <a:defRPr sz="1600">
                <a:solidFill>
                  <a:srgbClr val="FDF3E5"/>
                </a:solidFill>
              </a:defRPr>
            </a:lvl9pPr>
          </a:lstStyle>
          <a:p>
            <a:endParaRPr/>
          </a:p>
        </p:txBody>
      </p:sp>
      <p:sp>
        <p:nvSpPr>
          <p:cNvPr id="62" name="Google Shape;62;p6"/>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txBox="1">
            <a:spLocks noGrp="1"/>
          </p:cNvSpPr>
          <p:nvPr>
            <p:ph type="ctrTitle" idx="6"/>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64" name="Google Shape;64;p6"/>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chemeClr val="lt1"/>
                </a:solidFill>
                <a:latin typeface="Josefin Sans"/>
                <a:ea typeface="Josefin Sans"/>
                <a:cs typeface="Josefin Sans"/>
                <a:sym typeface="Josefin Sans"/>
              </a:defRPr>
            </a:lvl1pPr>
            <a:lvl2pPr lvl="1" algn="r" rtl="0">
              <a:buNone/>
              <a:defRPr sz="1100" b="1">
                <a:solidFill>
                  <a:schemeClr val="lt1"/>
                </a:solidFill>
                <a:latin typeface="Josefin Sans"/>
                <a:ea typeface="Josefin Sans"/>
                <a:cs typeface="Josefin Sans"/>
                <a:sym typeface="Josefin Sans"/>
              </a:defRPr>
            </a:lvl2pPr>
            <a:lvl3pPr lvl="2" algn="r" rtl="0">
              <a:buNone/>
              <a:defRPr sz="1100" b="1">
                <a:solidFill>
                  <a:schemeClr val="lt1"/>
                </a:solidFill>
                <a:latin typeface="Josefin Sans"/>
                <a:ea typeface="Josefin Sans"/>
                <a:cs typeface="Josefin Sans"/>
                <a:sym typeface="Josefin Sans"/>
              </a:defRPr>
            </a:lvl3pPr>
            <a:lvl4pPr lvl="3" algn="r" rtl="0">
              <a:buNone/>
              <a:defRPr sz="1100" b="1">
                <a:solidFill>
                  <a:schemeClr val="lt1"/>
                </a:solidFill>
                <a:latin typeface="Josefin Sans"/>
                <a:ea typeface="Josefin Sans"/>
                <a:cs typeface="Josefin Sans"/>
                <a:sym typeface="Josefin Sans"/>
              </a:defRPr>
            </a:lvl4pPr>
            <a:lvl5pPr lvl="4" algn="r" rtl="0">
              <a:buNone/>
              <a:defRPr sz="1100" b="1">
                <a:solidFill>
                  <a:schemeClr val="lt1"/>
                </a:solidFill>
                <a:latin typeface="Josefin Sans"/>
                <a:ea typeface="Josefin Sans"/>
                <a:cs typeface="Josefin Sans"/>
                <a:sym typeface="Josefin Sans"/>
              </a:defRPr>
            </a:lvl5pPr>
            <a:lvl6pPr lvl="5" algn="r" rtl="0">
              <a:buNone/>
              <a:defRPr sz="1100" b="1">
                <a:solidFill>
                  <a:schemeClr val="lt1"/>
                </a:solidFill>
                <a:latin typeface="Josefin Sans"/>
                <a:ea typeface="Josefin Sans"/>
                <a:cs typeface="Josefin Sans"/>
                <a:sym typeface="Josefin Sans"/>
              </a:defRPr>
            </a:lvl6pPr>
            <a:lvl7pPr lvl="6" algn="r" rtl="0">
              <a:buNone/>
              <a:defRPr sz="1100" b="1">
                <a:solidFill>
                  <a:schemeClr val="lt1"/>
                </a:solidFill>
                <a:latin typeface="Josefin Sans"/>
                <a:ea typeface="Josefin Sans"/>
                <a:cs typeface="Josefin Sans"/>
                <a:sym typeface="Josefin Sans"/>
              </a:defRPr>
            </a:lvl7pPr>
            <a:lvl8pPr lvl="7" algn="r" rtl="0">
              <a:buNone/>
              <a:defRPr sz="1100" b="1">
                <a:solidFill>
                  <a:schemeClr val="lt1"/>
                </a:solidFill>
                <a:latin typeface="Josefin Sans"/>
                <a:ea typeface="Josefin Sans"/>
                <a:cs typeface="Josefin Sans"/>
                <a:sym typeface="Josefin Sans"/>
              </a:defRPr>
            </a:lvl8pPr>
            <a:lvl9pPr lvl="8" algn="r" rtl="0">
              <a:buNone/>
              <a:defRPr sz="1100" b="1">
                <a:solidFill>
                  <a:schemeClr val="lt1"/>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p:cSld name="CUSTOM_13">
    <p:bg>
      <p:bgPr>
        <a:solidFill>
          <a:srgbClr val="FDF3E5">
            <a:alpha val="29620"/>
          </a:srgbClr>
        </a:solidFill>
        <a:effectLst/>
      </p:bgPr>
    </p:bg>
    <p:spTree>
      <p:nvGrpSpPr>
        <p:cNvPr id="1" name="Shape 65"/>
        <p:cNvGrpSpPr/>
        <p:nvPr/>
      </p:nvGrpSpPr>
      <p:grpSpPr>
        <a:xfrm>
          <a:off x="0" y="0"/>
          <a:ext cx="0" cy="0"/>
          <a:chOff x="0" y="0"/>
          <a:chExt cx="0" cy="0"/>
        </a:xfrm>
      </p:grpSpPr>
      <p:sp>
        <p:nvSpPr>
          <p:cNvPr id="66" name="Google Shape;66;p7"/>
          <p:cNvSpPr/>
          <p:nvPr/>
        </p:nvSpPr>
        <p:spPr>
          <a:xfrm>
            <a:off x="0" y="0"/>
            <a:ext cx="9144000" cy="5143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a:off x="1682050" y="1340375"/>
            <a:ext cx="7526100" cy="1486500"/>
          </a:xfrm>
          <a:prstGeom prst="rect">
            <a:avLst/>
          </a:prstGeom>
          <a:solidFill>
            <a:srgbClr val="FDF3E5"/>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56225" y="3026125"/>
            <a:ext cx="7526100" cy="1486500"/>
          </a:xfrm>
          <a:prstGeom prst="rect">
            <a:avLst/>
          </a:prstGeom>
          <a:solidFill>
            <a:srgbClr val="FDF3E5"/>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txBox="1">
            <a:spLocks noGrp="1"/>
          </p:cNvSpPr>
          <p:nvPr>
            <p:ph type="subTitle" idx="1"/>
          </p:nvPr>
        </p:nvSpPr>
        <p:spPr>
          <a:xfrm>
            <a:off x="3496225" y="1777412"/>
            <a:ext cx="4239600" cy="63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338987"/>
              </a:buClr>
              <a:buSzPts val="1100"/>
              <a:buNone/>
              <a:defRPr sz="1100"/>
            </a:lvl1pPr>
            <a:lvl2pPr lvl="1" rtl="0">
              <a:lnSpc>
                <a:spcPct val="100000"/>
              </a:lnSpc>
              <a:spcBef>
                <a:spcPts val="0"/>
              </a:spcBef>
              <a:spcAft>
                <a:spcPts val="0"/>
              </a:spcAft>
              <a:buClr>
                <a:srgbClr val="338987"/>
              </a:buClr>
              <a:buSzPts val="1100"/>
              <a:buNone/>
              <a:defRPr sz="1100">
                <a:solidFill>
                  <a:srgbClr val="338987"/>
                </a:solidFill>
              </a:defRPr>
            </a:lvl2pPr>
            <a:lvl3pPr lvl="2" rtl="0">
              <a:lnSpc>
                <a:spcPct val="100000"/>
              </a:lnSpc>
              <a:spcBef>
                <a:spcPts val="0"/>
              </a:spcBef>
              <a:spcAft>
                <a:spcPts val="0"/>
              </a:spcAft>
              <a:buClr>
                <a:srgbClr val="338987"/>
              </a:buClr>
              <a:buSzPts val="1100"/>
              <a:buNone/>
              <a:defRPr sz="1100">
                <a:solidFill>
                  <a:srgbClr val="338987"/>
                </a:solidFill>
              </a:defRPr>
            </a:lvl3pPr>
            <a:lvl4pPr lvl="3" rtl="0">
              <a:lnSpc>
                <a:spcPct val="100000"/>
              </a:lnSpc>
              <a:spcBef>
                <a:spcPts val="0"/>
              </a:spcBef>
              <a:spcAft>
                <a:spcPts val="0"/>
              </a:spcAft>
              <a:buClr>
                <a:srgbClr val="338987"/>
              </a:buClr>
              <a:buSzPts val="1100"/>
              <a:buNone/>
              <a:defRPr sz="1100">
                <a:solidFill>
                  <a:srgbClr val="338987"/>
                </a:solidFill>
              </a:defRPr>
            </a:lvl4pPr>
            <a:lvl5pPr lvl="4" rtl="0">
              <a:lnSpc>
                <a:spcPct val="100000"/>
              </a:lnSpc>
              <a:spcBef>
                <a:spcPts val="0"/>
              </a:spcBef>
              <a:spcAft>
                <a:spcPts val="0"/>
              </a:spcAft>
              <a:buClr>
                <a:srgbClr val="338987"/>
              </a:buClr>
              <a:buSzPts val="1100"/>
              <a:buNone/>
              <a:defRPr sz="1100">
                <a:solidFill>
                  <a:srgbClr val="338987"/>
                </a:solidFill>
              </a:defRPr>
            </a:lvl5pPr>
            <a:lvl6pPr lvl="5" rtl="0">
              <a:lnSpc>
                <a:spcPct val="100000"/>
              </a:lnSpc>
              <a:spcBef>
                <a:spcPts val="0"/>
              </a:spcBef>
              <a:spcAft>
                <a:spcPts val="0"/>
              </a:spcAft>
              <a:buClr>
                <a:srgbClr val="338987"/>
              </a:buClr>
              <a:buSzPts val="1100"/>
              <a:buNone/>
              <a:defRPr sz="1100">
                <a:solidFill>
                  <a:srgbClr val="338987"/>
                </a:solidFill>
              </a:defRPr>
            </a:lvl6pPr>
            <a:lvl7pPr lvl="6" rtl="0">
              <a:lnSpc>
                <a:spcPct val="100000"/>
              </a:lnSpc>
              <a:spcBef>
                <a:spcPts val="0"/>
              </a:spcBef>
              <a:spcAft>
                <a:spcPts val="0"/>
              </a:spcAft>
              <a:buClr>
                <a:srgbClr val="338987"/>
              </a:buClr>
              <a:buSzPts val="1100"/>
              <a:buNone/>
              <a:defRPr sz="1100">
                <a:solidFill>
                  <a:srgbClr val="338987"/>
                </a:solidFill>
              </a:defRPr>
            </a:lvl7pPr>
            <a:lvl8pPr lvl="7" rtl="0">
              <a:lnSpc>
                <a:spcPct val="100000"/>
              </a:lnSpc>
              <a:spcBef>
                <a:spcPts val="0"/>
              </a:spcBef>
              <a:spcAft>
                <a:spcPts val="0"/>
              </a:spcAft>
              <a:buClr>
                <a:srgbClr val="338987"/>
              </a:buClr>
              <a:buSzPts val="1100"/>
              <a:buNone/>
              <a:defRPr sz="1100">
                <a:solidFill>
                  <a:srgbClr val="338987"/>
                </a:solidFill>
              </a:defRPr>
            </a:lvl8pPr>
            <a:lvl9pPr lvl="8" rtl="0">
              <a:lnSpc>
                <a:spcPct val="100000"/>
              </a:lnSpc>
              <a:spcBef>
                <a:spcPts val="0"/>
              </a:spcBef>
              <a:spcAft>
                <a:spcPts val="0"/>
              </a:spcAft>
              <a:buClr>
                <a:srgbClr val="338987"/>
              </a:buClr>
              <a:buSzPts val="1100"/>
              <a:buNone/>
              <a:defRPr sz="1100">
                <a:solidFill>
                  <a:srgbClr val="338987"/>
                </a:solidFill>
              </a:defRPr>
            </a:lvl9pPr>
          </a:lstStyle>
          <a:p>
            <a:endParaRPr/>
          </a:p>
        </p:txBody>
      </p:sp>
      <p:sp>
        <p:nvSpPr>
          <p:cNvPr id="70" name="Google Shape;70;p7"/>
          <p:cNvSpPr txBox="1">
            <a:spLocks noGrp="1"/>
          </p:cNvSpPr>
          <p:nvPr>
            <p:ph type="ctrTitle"/>
          </p:nvPr>
        </p:nvSpPr>
        <p:spPr>
          <a:xfrm>
            <a:off x="2166692" y="2133255"/>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338987"/>
              </a:buClr>
              <a:buSzPts val="1600"/>
              <a:buNone/>
              <a:defRPr sz="1600"/>
            </a:lvl1pPr>
            <a:lvl2pPr lvl="1" algn="ctr" rtl="0">
              <a:spcBef>
                <a:spcPts val="0"/>
              </a:spcBef>
              <a:spcAft>
                <a:spcPts val="0"/>
              </a:spcAft>
              <a:buClr>
                <a:srgbClr val="338987"/>
              </a:buClr>
              <a:buSzPts val="1600"/>
              <a:buNone/>
              <a:defRPr sz="1600">
                <a:solidFill>
                  <a:srgbClr val="338987"/>
                </a:solidFill>
              </a:defRPr>
            </a:lvl2pPr>
            <a:lvl3pPr lvl="2" algn="ctr" rtl="0">
              <a:spcBef>
                <a:spcPts val="0"/>
              </a:spcBef>
              <a:spcAft>
                <a:spcPts val="0"/>
              </a:spcAft>
              <a:buClr>
                <a:srgbClr val="338987"/>
              </a:buClr>
              <a:buSzPts val="1600"/>
              <a:buNone/>
              <a:defRPr sz="1600">
                <a:solidFill>
                  <a:srgbClr val="338987"/>
                </a:solidFill>
              </a:defRPr>
            </a:lvl3pPr>
            <a:lvl4pPr lvl="3" algn="ctr" rtl="0">
              <a:spcBef>
                <a:spcPts val="0"/>
              </a:spcBef>
              <a:spcAft>
                <a:spcPts val="0"/>
              </a:spcAft>
              <a:buClr>
                <a:srgbClr val="338987"/>
              </a:buClr>
              <a:buSzPts val="1600"/>
              <a:buNone/>
              <a:defRPr sz="1600">
                <a:solidFill>
                  <a:srgbClr val="338987"/>
                </a:solidFill>
              </a:defRPr>
            </a:lvl4pPr>
            <a:lvl5pPr lvl="4" algn="ctr" rtl="0">
              <a:spcBef>
                <a:spcPts val="0"/>
              </a:spcBef>
              <a:spcAft>
                <a:spcPts val="0"/>
              </a:spcAft>
              <a:buClr>
                <a:srgbClr val="338987"/>
              </a:buClr>
              <a:buSzPts val="1600"/>
              <a:buNone/>
              <a:defRPr sz="1600">
                <a:solidFill>
                  <a:srgbClr val="338987"/>
                </a:solidFill>
              </a:defRPr>
            </a:lvl5pPr>
            <a:lvl6pPr lvl="5" algn="ctr" rtl="0">
              <a:spcBef>
                <a:spcPts val="0"/>
              </a:spcBef>
              <a:spcAft>
                <a:spcPts val="0"/>
              </a:spcAft>
              <a:buClr>
                <a:srgbClr val="338987"/>
              </a:buClr>
              <a:buSzPts val="1600"/>
              <a:buNone/>
              <a:defRPr sz="1600">
                <a:solidFill>
                  <a:srgbClr val="338987"/>
                </a:solidFill>
              </a:defRPr>
            </a:lvl6pPr>
            <a:lvl7pPr lvl="6" algn="ctr" rtl="0">
              <a:spcBef>
                <a:spcPts val="0"/>
              </a:spcBef>
              <a:spcAft>
                <a:spcPts val="0"/>
              </a:spcAft>
              <a:buClr>
                <a:srgbClr val="338987"/>
              </a:buClr>
              <a:buSzPts val="1600"/>
              <a:buNone/>
              <a:defRPr sz="1600">
                <a:solidFill>
                  <a:srgbClr val="338987"/>
                </a:solidFill>
              </a:defRPr>
            </a:lvl7pPr>
            <a:lvl8pPr lvl="7" algn="ctr" rtl="0">
              <a:spcBef>
                <a:spcPts val="0"/>
              </a:spcBef>
              <a:spcAft>
                <a:spcPts val="0"/>
              </a:spcAft>
              <a:buClr>
                <a:srgbClr val="338987"/>
              </a:buClr>
              <a:buSzPts val="1600"/>
              <a:buNone/>
              <a:defRPr sz="1600">
                <a:solidFill>
                  <a:srgbClr val="338987"/>
                </a:solidFill>
              </a:defRPr>
            </a:lvl8pPr>
            <a:lvl9pPr lvl="8" algn="ctr" rtl="0">
              <a:spcBef>
                <a:spcPts val="0"/>
              </a:spcBef>
              <a:spcAft>
                <a:spcPts val="0"/>
              </a:spcAft>
              <a:buClr>
                <a:srgbClr val="338987"/>
              </a:buClr>
              <a:buSzPts val="1600"/>
              <a:buNone/>
              <a:defRPr sz="1600">
                <a:solidFill>
                  <a:srgbClr val="338987"/>
                </a:solidFill>
              </a:defRPr>
            </a:lvl9pPr>
          </a:lstStyle>
          <a:p>
            <a:endParaRPr/>
          </a:p>
        </p:txBody>
      </p:sp>
      <p:sp>
        <p:nvSpPr>
          <p:cNvPr id="71" name="Google Shape;71;p7"/>
          <p:cNvSpPr txBox="1">
            <a:spLocks noGrp="1"/>
          </p:cNvSpPr>
          <p:nvPr>
            <p:ph type="subTitle" idx="2"/>
          </p:nvPr>
        </p:nvSpPr>
        <p:spPr>
          <a:xfrm>
            <a:off x="1614200" y="3472738"/>
            <a:ext cx="4031700" cy="637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338987"/>
              </a:buClr>
              <a:buSzPts val="1100"/>
              <a:buNone/>
              <a:defRPr sz="1100"/>
            </a:lvl1pPr>
            <a:lvl2pPr lvl="1" algn="r" rtl="0">
              <a:lnSpc>
                <a:spcPct val="100000"/>
              </a:lnSpc>
              <a:spcBef>
                <a:spcPts val="0"/>
              </a:spcBef>
              <a:spcAft>
                <a:spcPts val="0"/>
              </a:spcAft>
              <a:buClr>
                <a:srgbClr val="338987"/>
              </a:buClr>
              <a:buSzPts val="1100"/>
              <a:buNone/>
              <a:defRPr sz="1100">
                <a:solidFill>
                  <a:srgbClr val="338987"/>
                </a:solidFill>
              </a:defRPr>
            </a:lvl2pPr>
            <a:lvl3pPr lvl="2" algn="r" rtl="0">
              <a:lnSpc>
                <a:spcPct val="100000"/>
              </a:lnSpc>
              <a:spcBef>
                <a:spcPts val="0"/>
              </a:spcBef>
              <a:spcAft>
                <a:spcPts val="0"/>
              </a:spcAft>
              <a:buClr>
                <a:srgbClr val="338987"/>
              </a:buClr>
              <a:buSzPts val="1100"/>
              <a:buNone/>
              <a:defRPr sz="1100">
                <a:solidFill>
                  <a:srgbClr val="338987"/>
                </a:solidFill>
              </a:defRPr>
            </a:lvl3pPr>
            <a:lvl4pPr lvl="3" algn="r" rtl="0">
              <a:lnSpc>
                <a:spcPct val="100000"/>
              </a:lnSpc>
              <a:spcBef>
                <a:spcPts val="0"/>
              </a:spcBef>
              <a:spcAft>
                <a:spcPts val="0"/>
              </a:spcAft>
              <a:buClr>
                <a:srgbClr val="338987"/>
              </a:buClr>
              <a:buSzPts val="1100"/>
              <a:buNone/>
              <a:defRPr sz="1100">
                <a:solidFill>
                  <a:srgbClr val="338987"/>
                </a:solidFill>
              </a:defRPr>
            </a:lvl4pPr>
            <a:lvl5pPr lvl="4" algn="r" rtl="0">
              <a:lnSpc>
                <a:spcPct val="100000"/>
              </a:lnSpc>
              <a:spcBef>
                <a:spcPts val="0"/>
              </a:spcBef>
              <a:spcAft>
                <a:spcPts val="0"/>
              </a:spcAft>
              <a:buClr>
                <a:srgbClr val="338987"/>
              </a:buClr>
              <a:buSzPts val="1100"/>
              <a:buNone/>
              <a:defRPr sz="1100">
                <a:solidFill>
                  <a:srgbClr val="338987"/>
                </a:solidFill>
              </a:defRPr>
            </a:lvl5pPr>
            <a:lvl6pPr lvl="5" algn="r" rtl="0">
              <a:lnSpc>
                <a:spcPct val="100000"/>
              </a:lnSpc>
              <a:spcBef>
                <a:spcPts val="0"/>
              </a:spcBef>
              <a:spcAft>
                <a:spcPts val="0"/>
              </a:spcAft>
              <a:buClr>
                <a:srgbClr val="338987"/>
              </a:buClr>
              <a:buSzPts val="1100"/>
              <a:buNone/>
              <a:defRPr sz="1100">
                <a:solidFill>
                  <a:srgbClr val="338987"/>
                </a:solidFill>
              </a:defRPr>
            </a:lvl6pPr>
            <a:lvl7pPr lvl="6" algn="r" rtl="0">
              <a:lnSpc>
                <a:spcPct val="100000"/>
              </a:lnSpc>
              <a:spcBef>
                <a:spcPts val="0"/>
              </a:spcBef>
              <a:spcAft>
                <a:spcPts val="0"/>
              </a:spcAft>
              <a:buClr>
                <a:srgbClr val="338987"/>
              </a:buClr>
              <a:buSzPts val="1100"/>
              <a:buNone/>
              <a:defRPr sz="1100">
                <a:solidFill>
                  <a:srgbClr val="338987"/>
                </a:solidFill>
              </a:defRPr>
            </a:lvl7pPr>
            <a:lvl8pPr lvl="7" algn="r" rtl="0">
              <a:lnSpc>
                <a:spcPct val="100000"/>
              </a:lnSpc>
              <a:spcBef>
                <a:spcPts val="0"/>
              </a:spcBef>
              <a:spcAft>
                <a:spcPts val="0"/>
              </a:spcAft>
              <a:buClr>
                <a:srgbClr val="338987"/>
              </a:buClr>
              <a:buSzPts val="1100"/>
              <a:buNone/>
              <a:defRPr sz="1100">
                <a:solidFill>
                  <a:srgbClr val="338987"/>
                </a:solidFill>
              </a:defRPr>
            </a:lvl8pPr>
            <a:lvl9pPr lvl="8" algn="r" rtl="0">
              <a:lnSpc>
                <a:spcPct val="100000"/>
              </a:lnSpc>
              <a:spcBef>
                <a:spcPts val="0"/>
              </a:spcBef>
              <a:spcAft>
                <a:spcPts val="0"/>
              </a:spcAft>
              <a:buClr>
                <a:srgbClr val="338987"/>
              </a:buClr>
              <a:buSzPts val="1100"/>
              <a:buNone/>
              <a:defRPr sz="1100">
                <a:solidFill>
                  <a:srgbClr val="338987"/>
                </a:solidFill>
              </a:defRPr>
            </a:lvl9pPr>
          </a:lstStyle>
          <a:p>
            <a:endParaRPr/>
          </a:p>
        </p:txBody>
      </p:sp>
      <p:sp>
        <p:nvSpPr>
          <p:cNvPr id="72" name="Google Shape;72;p7"/>
          <p:cNvSpPr txBox="1">
            <a:spLocks noGrp="1"/>
          </p:cNvSpPr>
          <p:nvPr>
            <p:ph type="ctrTitle" idx="3"/>
          </p:nvPr>
        </p:nvSpPr>
        <p:spPr>
          <a:xfrm>
            <a:off x="5124663" y="3758315"/>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338987"/>
              </a:buClr>
              <a:buSzPts val="1600"/>
              <a:buNone/>
              <a:defRPr sz="1600"/>
            </a:lvl1pPr>
            <a:lvl2pPr lvl="1" algn="ctr" rtl="0">
              <a:spcBef>
                <a:spcPts val="0"/>
              </a:spcBef>
              <a:spcAft>
                <a:spcPts val="0"/>
              </a:spcAft>
              <a:buClr>
                <a:srgbClr val="338987"/>
              </a:buClr>
              <a:buSzPts val="1600"/>
              <a:buNone/>
              <a:defRPr sz="1600">
                <a:solidFill>
                  <a:srgbClr val="338987"/>
                </a:solidFill>
              </a:defRPr>
            </a:lvl2pPr>
            <a:lvl3pPr lvl="2" algn="ctr" rtl="0">
              <a:spcBef>
                <a:spcPts val="0"/>
              </a:spcBef>
              <a:spcAft>
                <a:spcPts val="0"/>
              </a:spcAft>
              <a:buClr>
                <a:srgbClr val="338987"/>
              </a:buClr>
              <a:buSzPts val="1600"/>
              <a:buNone/>
              <a:defRPr sz="1600">
                <a:solidFill>
                  <a:srgbClr val="338987"/>
                </a:solidFill>
              </a:defRPr>
            </a:lvl3pPr>
            <a:lvl4pPr lvl="3" algn="ctr" rtl="0">
              <a:spcBef>
                <a:spcPts val="0"/>
              </a:spcBef>
              <a:spcAft>
                <a:spcPts val="0"/>
              </a:spcAft>
              <a:buClr>
                <a:srgbClr val="338987"/>
              </a:buClr>
              <a:buSzPts val="1600"/>
              <a:buNone/>
              <a:defRPr sz="1600">
                <a:solidFill>
                  <a:srgbClr val="338987"/>
                </a:solidFill>
              </a:defRPr>
            </a:lvl4pPr>
            <a:lvl5pPr lvl="4" algn="ctr" rtl="0">
              <a:spcBef>
                <a:spcPts val="0"/>
              </a:spcBef>
              <a:spcAft>
                <a:spcPts val="0"/>
              </a:spcAft>
              <a:buClr>
                <a:srgbClr val="338987"/>
              </a:buClr>
              <a:buSzPts val="1600"/>
              <a:buNone/>
              <a:defRPr sz="1600">
                <a:solidFill>
                  <a:srgbClr val="338987"/>
                </a:solidFill>
              </a:defRPr>
            </a:lvl5pPr>
            <a:lvl6pPr lvl="5" algn="ctr" rtl="0">
              <a:spcBef>
                <a:spcPts val="0"/>
              </a:spcBef>
              <a:spcAft>
                <a:spcPts val="0"/>
              </a:spcAft>
              <a:buClr>
                <a:srgbClr val="338987"/>
              </a:buClr>
              <a:buSzPts val="1600"/>
              <a:buNone/>
              <a:defRPr sz="1600">
                <a:solidFill>
                  <a:srgbClr val="338987"/>
                </a:solidFill>
              </a:defRPr>
            </a:lvl6pPr>
            <a:lvl7pPr lvl="6" algn="ctr" rtl="0">
              <a:spcBef>
                <a:spcPts val="0"/>
              </a:spcBef>
              <a:spcAft>
                <a:spcPts val="0"/>
              </a:spcAft>
              <a:buClr>
                <a:srgbClr val="338987"/>
              </a:buClr>
              <a:buSzPts val="1600"/>
              <a:buNone/>
              <a:defRPr sz="1600">
                <a:solidFill>
                  <a:srgbClr val="338987"/>
                </a:solidFill>
              </a:defRPr>
            </a:lvl7pPr>
            <a:lvl8pPr lvl="7" algn="ctr" rtl="0">
              <a:spcBef>
                <a:spcPts val="0"/>
              </a:spcBef>
              <a:spcAft>
                <a:spcPts val="0"/>
              </a:spcAft>
              <a:buClr>
                <a:srgbClr val="338987"/>
              </a:buClr>
              <a:buSzPts val="1600"/>
              <a:buNone/>
              <a:defRPr sz="1600">
                <a:solidFill>
                  <a:srgbClr val="338987"/>
                </a:solidFill>
              </a:defRPr>
            </a:lvl8pPr>
            <a:lvl9pPr lvl="8" algn="ctr" rtl="0">
              <a:spcBef>
                <a:spcPts val="0"/>
              </a:spcBef>
              <a:spcAft>
                <a:spcPts val="0"/>
              </a:spcAft>
              <a:buClr>
                <a:srgbClr val="338987"/>
              </a:buClr>
              <a:buSzPts val="1600"/>
              <a:buNone/>
              <a:defRPr sz="1600">
                <a:solidFill>
                  <a:srgbClr val="338987"/>
                </a:solidFill>
              </a:defRPr>
            </a:lvl9pPr>
          </a:lstStyle>
          <a:p>
            <a:endParaRPr/>
          </a:p>
        </p:txBody>
      </p:sp>
      <p:sp>
        <p:nvSpPr>
          <p:cNvPr id="73" name="Google Shape;73;p7"/>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ctrTitle" idx="4"/>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75" name="Google Shape;75;p7"/>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chemeClr val="lt1"/>
                </a:solidFill>
                <a:latin typeface="Josefin Sans"/>
                <a:ea typeface="Josefin Sans"/>
                <a:cs typeface="Josefin Sans"/>
                <a:sym typeface="Josefin Sans"/>
              </a:defRPr>
            </a:lvl1pPr>
            <a:lvl2pPr lvl="1" algn="r" rtl="0">
              <a:buNone/>
              <a:defRPr sz="1100" b="1">
                <a:solidFill>
                  <a:schemeClr val="lt1"/>
                </a:solidFill>
                <a:latin typeface="Josefin Sans"/>
                <a:ea typeface="Josefin Sans"/>
                <a:cs typeface="Josefin Sans"/>
                <a:sym typeface="Josefin Sans"/>
              </a:defRPr>
            </a:lvl2pPr>
            <a:lvl3pPr lvl="2" algn="r" rtl="0">
              <a:buNone/>
              <a:defRPr sz="1100" b="1">
                <a:solidFill>
                  <a:schemeClr val="lt1"/>
                </a:solidFill>
                <a:latin typeface="Josefin Sans"/>
                <a:ea typeface="Josefin Sans"/>
                <a:cs typeface="Josefin Sans"/>
                <a:sym typeface="Josefin Sans"/>
              </a:defRPr>
            </a:lvl3pPr>
            <a:lvl4pPr lvl="3" algn="r" rtl="0">
              <a:buNone/>
              <a:defRPr sz="1100" b="1">
                <a:solidFill>
                  <a:schemeClr val="lt1"/>
                </a:solidFill>
                <a:latin typeface="Josefin Sans"/>
                <a:ea typeface="Josefin Sans"/>
                <a:cs typeface="Josefin Sans"/>
                <a:sym typeface="Josefin Sans"/>
              </a:defRPr>
            </a:lvl4pPr>
            <a:lvl5pPr lvl="4" algn="r" rtl="0">
              <a:buNone/>
              <a:defRPr sz="1100" b="1">
                <a:solidFill>
                  <a:schemeClr val="lt1"/>
                </a:solidFill>
                <a:latin typeface="Josefin Sans"/>
                <a:ea typeface="Josefin Sans"/>
                <a:cs typeface="Josefin Sans"/>
                <a:sym typeface="Josefin Sans"/>
              </a:defRPr>
            </a:lvl5pPr>
            <a:lvl6pPr lvl="5" algn="r" rtl="0">
              <a:buNone/>
              <a:defRPr sz="1100" b="1">
                <a:solidFill>
                  <a:schemeClr val="lt1"/>
                </a:solidFill>
                <a:latin typeface="Josefin Sans"/>
                <a:ea typeface="Josefin Sans"/>
                <a:cs typeface="Josefin Sans"/>
                <a:sym typeface="Josefin Sans"/>
              </a:defRPr>
            </a:lvl6pPr>
            <a:lvl7pPr lvl="6" algn="r" rtl="0">
              <a:buNone/>
              <a:defRPr sz="1100" b="1">
                <a:solidFill>
                  <a:schemeClr val="lt1"/>
                </a:solidFill>
                <a:latin typeface="Josefin Sans"/>
                <a:ea typeface="Josefin Sans"/>
                <a:cs typeface="Josefin Sans"/>
                <a:sym typeface="Josefin Sans"/>
              </a:defRPr>
            </a:lvl7pPr>
            <a:lvl8pPr lvl="7" algn="r" rtl="0">
              <a:buNone/>
              <a:defRPr sz="1100" b="1">
                <a:solidFill>
                  <a:schemeClr val="lt1"/>
                </a:solidFill>
                <a:latin typeface="Josefin Sans"/>
                <a:ea typeface="Josefin Sans"/>
                <a:cs typeface="Josefin Sans"/>
                <a:sym typeface="Josefin Sans"/>
              </a:defRPr>
            </a:lvl8pPr>
            <a:lvl9pPr lvl="8" algn="r" rtl="0">
              <a:buNone/>
              <a:defRPr sz="1100" b="1">
                <a:solidFill>
                  <a:schemeClr val="lt1"/>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design ">
  <p:cSld name="CUSTOM_6_1_1">
    <p:bg>
      <p:bgPr>
        <a:solidFill>
          <a:srgbClr val="FDF3E5">
            <a:alpha val="29620"/>
          </a:srgbClr>
        </a:solidFill>
        <a:effectLst/>
      </p:bgPr>
    </p:bg>
    <p:spTree>
      <p:nvGrpSpPr>
        <p:cNvPr id="1" name="Shape 76"/>
        <p:cNvGrpSpPr/>
        <p:nvPr/>
      </p:nvGrpSpPr>
      <p:grpSpPr>
        <a:xfrm>
          <a:off x="0" y="0"/>
          <a:ext cx="0" cy="0"/>
          <a:chOff x="0" y="0"/>
          <a:chExt cx="0" cy="0"/>
        </a:xfrm>
      </p:grpSpPr>
      <p:sp>
        <p:nvSpPr>
          <p:cNvPr id="77" name="Google Shape;77;p8"/>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txBox="1">
            <a:spLocks noGrp="1"/>
          </p:cNvSpPr>
          <p:nvPr>
            <p:ph type="ctrTitle"/>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79" name="Google Shape;79;p8"/>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chemeClr val="lt1"/>
                </a:solidFill>
                <a:latin typeface="Josefin Sans"/>
                <a:ea typeface="Josefin Sans"/>
                <a:cs typeface="Josefin Sans"/>
                <a:sym typeface="Josefin Sans"/>
              </a:defRPr>
            </a:lvl1pPr>
            <a:lvl2pPr lvl="1" algn="r" rtl="0">
              <a:buNone/>
              <a:defRPr sz="1100" b="1">
                <a:solidFill>
                  <a:schemeClr val="lt1"/>
                </a:solidFill>
                <a:latin typeface="Josefin Sans"/>
                <a:ea typeface="Josefin Sans"/>
                <a:cs typeface="Josefin Sans"/>
                <a:sym typeface="Josefin Sans"/>
              </a:defRPr>
            </a:lvl2pPr>
            <a:lvl3pPr lvl="2" algn="r" rtl="0">
              <a:buNone/>
              <a:defRPr sz="1100" b="1">
                <a:solidFill>
                  <a:schemeClr val="lt1"/>
                </a:solidFill>
                <a:latin typeface="Josefin Sans"/>
                <a:ea typeface="Josefin Sans"/>
                <a:cs typeface="Josefin Sans"/>
                <a:sym typeface="Josefin Sans"/>
              </a:defRPr>
            </a:lvl3pPr>
            <a:lvl4pPr lvl="3" algn="r" rtl="0">
              <a:buNone/>
              <a:defRPr sz="1100" b="1">
                <a:solidFill>
                  <a:schemeClr val="lt1"/>
                </a:solidFill>
                <a:latin typeface="Josefin Sans"/>
                <a:ea typeface="Josefin Sans"/>
                <a:cs typeface="Josefin Sans"/>
                <a:sym typeface="Josefin Sans"/>
              </a:defRPr>
            </a:lvl4pPr>
            <a:lvl5pPr lvl="4" algn="r" rtl="0">
              <a:buNone/>
              <a:defRPr sz="1100" b="1">
                <a:solidFill>
                  <a:schemeClr val="lt1"/>
                </a:solidFill>
                <a:latin typeface="Josefin Sans"/>
                <a:ea typeface="Josefin Sans"/>
                <a:cs typeface="Josefin Sans"/>
                <a:sym typeface="Josefin Sans"/>
              </a:defRPr>
            </a:lvl5pPr>
            <a:lvl6pPr lvl="5" algn="r" rtl="0">
              <a:buNone/>
              <a:defRPr sz="1100" b="1">
                <a:solidFill>
                  <a:schemeClr val="lt1"/>
                </a:solidFill>
                <a:latin typeface="Josefin Sans"/>
                <a:ea typeface="Josefin Sans"/>
                <a:cs typeface="Josefin Sans"/>
                <a:sym typeface="Josefin Sans"/>
              </a:defRPr>
            </a:lvl6pPr>
            <a:lvl7pPr lvl="6" algn="r" rtl="0">
              <a:buNone/>
              <a:defRPr sz="1100" b="1">
                <a:solidFill>
                  <a:schemeClr val="lt1"/>
                </a:solidFill>
                <a:latin typeface="Josefin Sans"/>
                <a:ea typeface="Josefin Sans"/>
                <a:cs typeface="Josefin Sans"/>
                <a:sym typeface="Josefin Sans"/>
              </a:defRPr>
            </a:lvl7pPr>
            <a:lvl8pPr lvl="7" algn="r" rtl="0">
              <a:buNone/>
              <a:defRPr sz="1100" b="1">
                <a:solidFill>
                  <a:schemeClr val="lt1"/>
                </a:solidFill>
                <a:latin typeface="Josefin Sans"/>
                <a:ea typeface="Josefin Sans"/>
                <a:cs typeface="Josefin Sans"/>
                <a:sym typeface="Josefin Sans"/>
              </a:defRPr>
            </a:lvl8pPr>
            <a:lvl9pPr lvl="8" algn="r" rtl="0">
              <a:buNone/>
              <a:defRPr sz="1100" b="1">
                <a:solidFill>
                  <a:schemeClr val="lt1"/>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s 2">
  <p:cSld name="CUSTOM_17">
    <p:bg>
      <p:bgPr>
        <a:solidFill>
          <a:srgbClr val="FDF3E5">
            <a:alpha val="29620"/>
          </a:srgbClr>
        </a:solidFill>
        <a:effectLst/>
      </p:bgPr>
    </p:bg>
    <p:spTree>
      <p:nvGrpSpPr>
        <p:cNvPr id="1" name="Shape 80"/>
        <p:cNvGrpSpPr/>
        <p:nvPr/>
      </p:nvGrpSpPr>
      <p:grpSpPr>
        <a:xfrm>
          <a:off x="0" y="0"/>
          <a:ext cx="0" cy="0"/>
          <a:chOff x="0" y="0"/>
          <a:chExt cx="0" cy="0"/>
        </a:xfrm>
      </p:grpSpPr>
      <p:sp>
        <p:nvSpPr>
          <p:cNvPr id="81" name="Google Shape;81;p9"/>
          <p:cNvSpPr/>
          <p:nvPr/>
        </p:nvSpPr>
        <p:spPr>
          <a:xfrm>
            <a:off x="0" y="0"/>
            <a:ext cx="9144000" cy="5143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a:off x="5045125" y="3196350"/>
            <a:ext cx="4123500" cy="1566900"/>
          </a:xfrm>
          <a:prstGeom prst="rect">
            <a:avLst/>
          </a:prstGeom>
          <a:solidFill>
            <a:srgbClr val="338987"/>
          </a:solid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txBox="1">
            <a:spLocks noGrp="1"/>
          </p:cNvSpPr>
          <p:nvPr>
            <p:ph type="subTitle" idx="1"/>
          </p:nvPr>
        </p:nvSpPr>
        <p:spPr>
          <a:xfrm>
            <a:off x="6054575" y="4117388"/>
            <a:ext cx="2244000" cy="63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DF3E5"/>
              </a:buClr>
              <a:buSzPts val="1000"/>
              <a:buNone/>
              <a:defRPr sz="1000">
                <a:solidFill>
                  <a:srgbClr val="FDF3E5"/>
                </a:solidFill>
              </a:defRPr>
            </a:lvl1pPr>
            <a:lvl2pPr lvl="1" algn="r" rtl="0">
              <a:lnSpc>
                <a:spcPct val="100000"/>
              </a:lnSpc>
              <a:spcBef>
                <a:spcPts val="0"/>
              </a:spcBef>
              <a:spcAft>
                <a:spcPts val="0"/>
              </a:spcAft>
              <a:buClr>
                <a:srgbClr val="FDF3E5"/>
              </a:buClr>
              <a:buSzPts val="1000"/>
              <a:buNone/>
              <a:defRPr sz="1000">
                <a:solidFill>
                  <a:srgbClr val="FDF3E5"/>
                </a:solidFill>
              </a:defRPr>
            </a:lvl2pPr>
            <a:lvl3pPr lvl="2" algn="r" rtl="0">
              <a:lnSpc>
                <a:spcPct val="100000"/>
              </a:lnSpc>
              <a:spcBef>
                <a:spcPts val="0"/>
              </a:spcBef>
              <a:spcAft>
                <a:spcPts val="0"/>
              </a:spcAft>
              <a:buClr>
                <a:srgbClr val="FDF3E5"/>
              </a:buClr>
              <a:buSzPts val="1000"/>
              <a:buNone/>
              <a:defRPr sz="1000">
                <a:solidFill>
                  <a:srgbClr val="FDF3E5"/>
                </a:solidFill>
              </a:defRPr>
            </a:lvl3pPr>
            <a:lvl4pPr lvl="3" algn="r" rtl="0">
              <a:lnSpc>
                <a:spcPct val="100000"/>
              </a:lnSpc>
              <a:spcBef>
                <a:spcPts val="0"/>
              </a:spcBef>
              <a:spcAft>
                <a:spcPts val="0"/>
              </a:spcAft>
              <a:buClr>
                <a:srgbClr val="FDF3E5"/>
              </a:buClr>
              <a:buSzPts val="1000"/>
              <a:buNone/>
              <a:defRPr sz="1000">
                <a:solidFill>
                  <a:srgbClr val="FDF3E5"/>
                </a:solidFill>
              </a:defRPr>
            </a:lvl4pPr>
            <a:lvl5pPr lvl="4" algn="r" rtl="0">
              <a:lnSpc>
                <a:spcPct val="100000"/>
              </a:lnSpc>
              <a:spcBef>
                <a:spcPts val="0"/>
              </a:spcBef>
              <a:spcAft>
                <a:spcPts val="0"/>
              </a:spcAft>
              <a:buClr>
                <a:srgbClr val="FDF3E5"/>
              </a:buClr>
              <a:buSzPts val="1000"/>
              <a:buNone/>
              <a:defRPr sz="1000">
                <a:solidFill>
                  <a:srgbClr val="FDF3E5"/>
                </a:solidFill>
              </a:defRPr>
            </a:lvl5pPr>
            <a:lvl6pPr lvl="5" algn="r" rtl="0">
              <a:lnSpc>
                <a:spcPct val="100000"/>
              </a:lnSpc>
              <a:spcBef>
                <a:spcPts val="0"/>
              </a:spcBef>
              <a:spcAft>
                <a:spcPts val="0"/>
              </a:spcAft>
              <a:buClr>
                <a:srgbClr val="FDF3E5"/>
              </a:buClr>
              <a:buSzPts val="1000"/>
              <a:buNone/>
              <a:defRPr sz="1000">
                <a:solidFill>
                  <a:srgbClr val="FDF3E5"/>
                </a:solidFill>
              </a:defRPr>
            </a:lvl6pPr>
            <a:lvl7pPr lvl="6" algn="r" rtl="0">
              <a:lnSpc>
                <a:spcPct val="100000"/>
              </a:lnSpc>
              <a:spcBef>
                <a:spcPts val="0"/>
              </a:spcBef>
              <a:spcAft>
                <a:spcPts val="0"/>
              </a:spcAft>
              <a:buClr>
                <a:srgbClr val="FDF3E5"/>
              </a:buClr>
              <a:buSzPts val="1000"/>
              <a:buNone/>
              <a:defRPr sz="1000">
                <a:solidFill>
                  <a:srgbClr val="FDF3E5"/>
                </a:solidFill>
              </a:defRPr>
            </a:lvl7pPr>
            <a:lvl8pPr lvl="7" algn="r" rtl="0">
              <a:lnSpc>
                <a:spcPct val="100000"/>
              </a:lnSpc>
              <a:spcBef>
                <a:spcPts val="0"/>
              </a:spcBef>
              <a:spcAft>
                <a:spcPts val="0"/>
              </a:spcAft>
              <a:buClr>
                <a:srgbClr val="FDF3E5"/>
              </a:buClr>
              <a:buSzPts val="1000"/>
              <a:buNone/>
              <a:defRPr sz="1000">
                <a:solidFill>
                  <a:srgbClr val="FDF3E5"/>
                </a:solidFill>
              </a:defRPr>
            </a:lvl8pPr>
            <a:lvl9pPr lvl="8" algn="r" rtl="0">
              <a:lnSpc>
                <a:spcPct val="100000"/>
              </a:lnSpc>
              <a:spcBef>
                <a:spcPts val="0"/>
              </a:spcBef>
              <a:spcAft>
                <a:spcPts val="0"/>
              </a:spcAft>
              <a:buClr>
                <a:srgbClr val="FDF3E5"/>
              </a:buClr>
              <a:buSzPts val="1000"/>
              <a:buNone/>
              <a:defRPr sz="1000">
                <a:solidFill>
                  <a:srgbClr val="FDF3E5"/>
                </a:solidFill>
              </a:defRPr>
            </a:lvl9pPr>
          </a:lstStyle>
          <a:p>
            <a:endParaRPr/>
          </a:p>
        </p:txBody>
      </p:sp>
      <p:sp>
        <p:nvSpPr>
          <p:cNvPr id="84" name="Google Shape;84;p9"/>
          <p:cNvSpPr txBox="1">
            <a:spLocks noGrp="1"/>
          </p:cNvSpPr>
          <p:nvPr>
            <p:ph type="title" hasCustomPrompt="1"/>
          </p:nvPr>
        </p:nvSpPr>
        <p:spPr>
          <a:xfrm>
            <a:off x="4285350" y="4176788"/>
            <a:ext cx="16821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DF3E5"/>
              </a:buClr>
              <a:buSzPts val="6000"/>
              <a:buNone/>
              <a:defRPr sz="6000">
                <a:solidFill>
                  <a:srgbClr val="FDF3E5"/>
                </a:solidFill>
              </a:defRPr>
            </a:lvl1pPr>
            <a:lvl2pPr lvl="1"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9pPr>
          </a:lstStyle>
          <a:p>
            <a:r>
              <a:t>xx%</a:t>
            </a:r>
          </a:p>
        </p:txBody>
      </p:sp>
      <p:sp>
        <p:nvSpPr>
          <p:cNvPr id="85" name="Google Shape;85;p9"/>
          <p:cNvSpPr/>
          <p:nvPr/>
        </p:nvSpPr>
        <p:spPr>
          <a:xfrm>
            <a:off x="0" y="506075"/>
            <a:ext cx="4123500" cy="1566900"/>
          </a:xfrm>
          <a:prstGeom prst="rect">
            <a:avLst/>
          </a:prstGeom>
          <a:solidFill>
            <a:srgbClr val="338987"/>
          </a:solidFill>
          <a:ln w="19050" cap="flat" cmpd="sng">
            <a:solidFill>
              <a:srgbClr val="3389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txBox="1">
            <a:spLocks noGrp="1"/>
          </p:cNvSpPr>
          <p:nvPr>
            <p:ph type="subTitle" idx="2"/>
          </p:nvPr>
        </p:nvSpPr>
        <p:spPr>
          <a:xfrm>
            <a:off x="1243500" y="628885"/>
            <a:ext cx="2603700" cy="63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FDF3E5"/>
              </a:buClr>
              <a:buSzPts val="1000"/>
              <a:buNone/>
              <a:defRPr sz="1000">
                <a:solidFill>
                  <a:srgbClr val="FDF3E5"/>
                </a:solidFill>
              </a:defRPr>
            </a:lvl1pPr>
            <a:lvl2pPr lvl="1" algn="r" rtl="0">
              <a:lnSpc>
                <a:spcPct val="100000"/>
              </a:lnSpc>
              <a:spcBef>
                <a:spcPts val="0"/>
              </a:spcBef>
              <a:spcAft>
                <a:spcPts val="0"/>
              </a:spcAft>
              <a:buClr>
                <a:srgbClr val="FDF3E5"/>
              </a:buClr>
              <a:buSzPts val="1000"/>
              <a:buNone/>
              <a:defRPr sz="1000">
                <a:solidFill>
                  <a:srgbClr val="FDF3E5"/>
                </a:solidFill>
              </a:defRPr>
            </a:lvl2pPr>
            <a:lvl3pPr lvl="2" algn="r" rtl="0">
              <a:lnSpc>
                <a:spcPct val="100000"/>
              </a:lnSpc>
              <a:spcBef>
                <a:spcPts val="0"/>
              </a:spcBef>
              <a:spcAft>
                <a:spcPts val="0"/>
              </a:spcAft>
              <a:buClr>
                <a:srgbClr val="FDF3E5"/>
              </a:buClr>
              <a:buSzPts val="1000"/>
              <a:buNone/>
              <a:defRPr sz="1000">
                <a:solidFill>
                  <a:srgbClr val="FDF3E5"/>
                </a:solidFill>
              </a:defRPr>
            </a:lvl3pPr>
            <a:lvl4pPr lvl="3" algn="r" rtl="0">
              <a:lnSpc>
                <a:spcPct val="100000"/>
              </a:lnSpc>
              <a:spcBef>
                <a:spcPts val="0"/>
              </a:spcBef>
              <a:spcAft>
                <a:spcPts val="0"/>
              </a:spcAft>
              <a:buClr>
                <a:srgbClr val="FDF3E5"/>
              </a:buClr>
              <a:buSzPts val="1000"/>
              <a:buNone/>
              <a:defRPr sz="1000">
                <a:solidFill>
                  <a:srgbClr val="FDF3E5"/>
                </a:solidFill>
              </a:defRPr>
            </a:lvl4pPr>
            <a:lvl5pPr lvl="4" algn="r" rtl="0">
              <a:lnSpc>
                <a:spcPct val="100000"/>
              </a:lnSpc>
              <a:spcBef>
                <a:spcPts val="0"/>
              </a:spcBef>
              <a:spcAft>
                <a:spcPts val="0"/>
              </a:spcAft>
              <a:buClr>
                <a:srgbClr val="FDF3E5"/>
              </a:buClr>
              <a:buSzPts val="1000"/>
              <a:buNone/>
              <a:defRPr sz="1000">
                <a:solidFill>
                  <a:srgbClr val="FDF3E5"/>
                </a:solidFill>
              </a:defRPr>
            </a:lvl5pPr>
            <a:lvl6pPr lvl="5" algn="r" rtl="0">
              <a:lnSpc>
                <a:spcPct val="100000"/>
              </a:lnSpc>
              <a:spcBef>
                <a:spcPts val="0"/>
              </a:spcBef>
              <a:spcAft>
                <a:spcPts val="0"/>
              </a:spcAft>
              <a:buClr>
                <a:srgbClr val="FDF3E5"/>
              </a:buClr>
              <a:buSzPts val="1000"/>
              <a:buNone/>
              <a:defRPr sz="1000">
                <a:solidFill>
                  <a:srgbClr val="FDF3E5"/>
                </a:solidFill>
              </a:defRPr>
            </a:lvl6pPr>
            <a:lvl7pPr lvl="6" algn="r" rtl="0">
              <a:lnSpc>
                <a:spcPct val="100000"/>
              </a:lnSpc>
              <a:spcBef>
                <a:spcPts val="0"/>
              </a:spcBef>
              <a:spcAft>
                <a:spcPts val="0"/>
              </a:spcAft>
              <a:buClr>
                <a:srgbClr val="FDF3E5"/>
              </a:buClr>
              <a:buSzPts val="1000"/>
              <a:buNone/>
              <a:defRPr sz="1000">
                <a:solidFill>
                  <a:srgbClr val="FDF3E5"/>
                </a:solidFill>
              </a:defRPr>
            </a:lvl7pPr>
            <a:lvl8pPr lvl="7" algn="r" rtl="0">
              <a:lnSpc>
                <a:spcPct val="100000"/>
              </a:lnSpc>
              <a:spcBef>
                <a:spcPts val="0"/>
              </a:spcBef>
              <a:spcAft>
                <a:spcPts val="0"/>
              </a:spcAft>
              <a:buClr>
                <a:srgbClr val="FDF3E5"/>
              </a:buClr>
              <a:buSzPts val="1000"/>
              <a:buNone/>
              <a:defRPr sz="1000">
                <a:solidFill>
                  <a:srgbClr val="FDF3E5"/>
                </a:solidFill>
              </a:defRPr>
            </a:lvl8pPr>
            <a:lvl9pPr lvl="8" algn="r" rtl="0">
              <a:lnSpc>
                <a:spcPct val="100000"/>
              </a:lnSpc>
              <a:spcBef>
                <a:spcPts val="0"/>
              </a:spcBef>
              <a:spcAft>
                <a:spcPts val="0"/>
              </a:spcAft>
              <a:buClr>
                <a:srgbClr val="FDF3E5"/>
              </a:buClr>
              <a:buSzPts val="1000"/>
              <a:buNone/>
              <a:defRPr sz="1000">
                <a:solidFill>
                  <a:srgbClr val="FDF3E5"/>
                </a:solidFill>
              </a:defRPr>
            </a:lvl9pPr>
          </a:lstStyle>
          <a:p>
            <a:endParaRPr/>
          </a:p>
        </p:txBody>
      </p:sp>
      <p:sp>
        <p:nvSpPr>
          <p:cNvPr id="87" name="Google Shape;87;p9"/>
          <p:cNvSpPr txBox="1">
            <a:spLocks noGrp="1"/>
          </p:cNvSpPr>
          <p:nvPr>
            <p:ph type="title" idx="3" hasCustomPrompt="1"/>
          </p:nvPr>
        </p:nvSpPr>
        <p:spPr>
          <a:xfrm>
            <a:off x="-525725" y="706180"/>
            <a:ext cx="16821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DF3E5"/>
              </a:buClr>
              <a:buSzPts val="6000"/>
              <a:buNone/>
              <a:defRPr sz="6000">
                <a:solidFill>
                  <a:srgbClr val="FDF3E5"/>
                </a:solidFill>
              </a:defRPr>
            </a:lvl1pPr>
            <a:lvl2pPr lvl="1"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DF3E5"/>
              </a:buClr>
              <a:buSzPts val="4800"/>
              <a:buFont typeface="Fira Sans Extra Condensed Medium"/>
              <a:buNone/>
              <a:defRPr sz="4800">
                <a:solidFill>
                  <a:srgbClr val="FDF3E5"/>
                </a:solidFill>
                <a:latin typeface="Fira Sans Extra Condensed Medium"/>
                <a:ea typeface="Fira Sans Extra Condensed Medium"/>
                <a:cs typeface="Fira Sans Extra Condensed Medium"/>
                <a:sym typeface="Fira Sans Extra Condensed Medium"/>
              </a:defRPr>
            </a:lvl9pPr>
          </a:lstStyle>
          <a:p>
            <a:r>
              <a:t>xx%</a:t>
            </a:r>
          </a:p>
        </p:txBody>
      </p:sp>
      <p:sp>
        <p:nvSpPr>
          <p:cNvPr id="88" name="Google Shape;88;p9"/>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txBox="1">
            <a:spLocks noGrp="1"/>
          </p:cNvSpPr>
          <p:nvPr>
            <p:ph type="ctrTitle" idx="4"/>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90" name="Google Shape;90;p9"/>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chemeClr val="lt1"/>
                </a:solidFill>
                <a:latin typeface="Josefin Sans"/>
                <a:ea typeface="Josefin Sans"/>
                <a:cs typeface="Josefin Sans"/>
                <a:sym typeface="Josefin Sans"/>
              </a:defRPr>
            </a:lvl1pPr>
            <a:lvl2pPr lvl="1" algn="r" rtl="0">
              <a:buNone/>
              <a:defRPr sz="1100" b="1">
                <a:solidFill>
                  <a:schemeClr val="lt1"/>
                </a:solidFill>
                <a:latin typeface="Josefin Sans"/>
                <a:ea typeface="Josefin Sans"/>
                <a:cs typeface="Josefin Sans"/>
                <a:sym typeface="Josefin Sans"/>
              </a:defRPr>
            </a:lvl2pPr>
            <a:lvl3pPr lvl="2" algn="r" rtl="0">
              <a:buNone/>
              <a:defRPr sz="1100" b="1">
                <a:solidFill>
                  <a:schemeClr val="lt1"/>
                </a:solidFill>
                <a:latin typeface="Josefin Sans"/>
                <a:ea typeface="Josefin Sans"/>
                <a:cs typeface="Josefin Sans"/>
                <a:sym typeface="Josefin Sans"/>
              </a:defRPr>
            </a:lvl3pPr>
            <a:lvl4pPr lvl="3" algn="r" rtl="0">
              <a:buNone/>
              <a:defRPr sz="1100" b="1">
                <a:solidFill>
                  <a:schemeClr val="lt1"/>
                </a:solidFill>
                <a:latin typeface="Josefin Sans"/>
                <a:ea typeface="Josefin Sans"/>
                <a:cs typeface="Josefin Sans"/>
                <a:sym typeface="Josefin Sans"/>
              </a:defRPr>
            </a:lvl4pPr>
            <a:lvl5pPr lvl="4" algn="r" rtl="0">
              <a:buNone/>
              <a:defRPr sz="1100" b="1">
                <a:solidFill>
                  <a:schemeClr val="lt1"/>
                </a:solidFill>
                <a:latin typeface="Josefin Sans"/>
                <a:ea typeface="Josefin Sans"/>
                <a:cs typeface="Josefin Sans"/>
                <a:sym typeface="Josefin Sans"/>
              </a:defRPr>
            </a:lvl5pPr>
            <a:lvl6pPr lvl="5" algn="r" rtl="0">
              <a:buNone/>
              <a:defRPr sz="1100" b="1">
                <a:solidFill>
                  <a:schemeClr val="lt1"/>
                </a:solidFill>
                <a:latin typeface="Josefin Sans"/>
                <a:ea typeface="Josefin Sans"/>
                <a:cs typeface="Josefin Sans"/>
                <a:sym typeface="Josefin Sans"/>
              </a:defRPr>
            </a:lvl6pPr>
            <a:lvl7pPr lvl="6" algn="r" rtl="0">
              <a:buNone/>
              <a:defRPr sz="1100" b="1">
                <a:solidFill>
                  <a:schemeClr val="lt1"/>
                </a:solidFill>
                <a:latin typeface="Josefin Sans"/>
                <a:ea typeface="Josefin Sans"/>
                <a:cs typeface="Josefin Sans"/>
                <a:sym typeface="Josefin Sans"/>
              </a:defRPr>
            </a:lvl7pPr>
            <a:lvl8pPr lvl="7" algn="r" rtl="0">
              <a:buNone/>
              <a:defRPr sz="1100" b="1">
                <a:solidFill>
                  <a:schemeClr val="lt1"/>
                </a:solidFill>
                <a:latin typeface="Josefin Sans"/>
                <a:ea typeface="Josefin Sans"/>
                <a:cs typeface="Josefin Sans"/>
                <a:sym typeface="Josefin Sans"/>
              </a:defRPr>
            </a:lvl8pPr>
            <a:lvl9pPr lvl="8" algn="r" rtl="0">
              <a:buNone/>
              <a:defRPr sz="1100" b="1">
                <a:solidFill>
                  <a:schemeClr val="lt1"/>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1">
  <p:cSld name="CUSTOM_11_1_2_1">
    <p:bg>
      <p:bgPr>
        <a:solidFill>
          <a:srgbClr val="FDF3E5">
            <a:alpha val="29620"/>
          </a:srgbClr>
        </a:solidFill>
        <a:effectLst/>
      </p:bgPr>
    </p:bg>
    <p:spTree>
      <p:nvGrpSpPr>
        <p:cNvPr id="1" name="Shape 96"/>
        <p:cNvGrpSpPr/>
        <p:nvPr/>
      </p:nvGrpSpPr>
      <p:grpSpPr>
        <a:xfrm>
          <a:off x="0" y="0"/>
          <a:ext cx="0" cy="0"/>
          <a:chOff x="0" y="0"/>
          <a:chExt cx="0" cy="0"/>
        </a:xfrm>
      </p:grpSpPr>
      <p:sp>
        <p:nvSpPr>
          <p:cNvPr id="97" name="Google Shape;97;p11"/>
          <p:cNvSpPr/>
          <p:nvPr/>
        </p:nvSpPr>
        <p:spPr>
          <a:xfrm>
            <a:off x="0" y="0"/>
            <a:ext cx="9144000" cy="5143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0" y="1652100"/>
            <a:ext cx="4017300" cy="24465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491"/>
              </a:solidFill>
            </a:endParaRPr>
          </a:p>
        </p:txBody>
      </p:sp>
      <p:sp>
        <p:nvSpPr>
          <p:cNvPr id="99" name="Google Shape;99;p11"/>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DF3E5"/>
              </a:buClr>
              <a:buSzPts val="2800"/>
              <a:buNone/>
              <a:defRPr>
                <a:solidFill>
                  <a:srgbClr val="FDF3E5"/>
                </a:solidFill>
              </a:defRPr>
            </a:lvl1pPr>
            <a:lvl2pPr lvl="1" rtl="0">
              <a:spcBef>
                <a:spcPts val="0"/>
              </a:spcBef>
              <a:spcAft>
                <a:spcPts val="0"/>
              </a:spcAft>
              <a:buClr>
                <a:srgbClr val="FDF3E5"/>
              </a:buClr>
              <a:buSzPts val="1600"/>
              <a:buNone/>
              <a:defRPr sz="1600">
                <a:solidFill>
                  <a:srgbClr val="FDF3E5"/>
                </a:solidFill>
              </a:defRPr>
            </a:lvl2pPr>
            <a:lvl3pPr lvl="2" rtl="0">
              <a:spcBef>
                <a:spcPts val="0"/>
              </a:spcBef>
              <a:spcAft>
                <a:spcPts val="0"/>
              </a:spcAft>
              <a:buClr>
                <a:srgbClr val="FDF3E5"/>
              </a:buClr>
              <a:buSzPts val="1600"/>
              <a:buNone/>
              <a:defRPr sz="1600">
                <a:solidFill>
                  <a:srgbClr val="FDF3E5"/>
                </a:solidFill>
              </a:defRPr>
            </a:lvl3pPr>
            <a:lvl4pPr lvl="3" rtl="0">
              <a:spcBef>
                <a:spcPts val="0"/>
              </a:spcBef>
              <a:spcAft>
                <a:spcPts val="0"/>
              </a:spcAft>
              <a:buClr>
                <a:srgbClr val="FDF3E5"/>
              </a:buClr>
              <a:buSzPts val="1600"/>
              <a:buNone/>
              <a:defRPr sz="1600">
                <a:solidFill>
                  <a:srgbClr val="FDF3E5"/>
                </a:solidFill>
              </a:defRPr>
            </a:lvl4pPr>
            <a:lvl5pPr lvl="4" rtl="0">
              <a:spcBef>
                <a:spcPts val="0"/>
              </a:spcBef>
              <a:spcAft>
                <a:spcPts val="0"/>
              </a:spcAft>
              <a:buClr>
                <a:srgbClr val="FDF3E5"/>
              </a:buClr>
              <a:buSzPts val="1600"/>
              <a:buNone/>
              <a:defRPr sz="1600">
                <a:solidFill>
                  <a:srgbClr val="FDF3E5"/>
                </a:solidFill>
              </a:defRPr>
            </a:lvl5pPr>
            <a:lvl6pPr lvl="5" rtl="0">
              <a:spcBef>
                <a:spcPts val="0"/>
              </a:spcBef>
              <a:spcAft>
                <a:spcPts val="0"/>
              </a:spcAft>
              <a:buClr>
                <a:srgbClr val="FDF3E5"/>
              </a:buClr>
              <a:buSzPts val="1600"/>
              <a:buNone/>
              <a:defRPr sz="1600">
                <a:solidFill>
                  <a:srgbClr val="FDF3E5"/>
                </a:solidFill>
              </a:defRPr>
            </a:lvl6pPr>
            <a:lvl7pPr lvl="6" rtl="0">
              <a:spcBef>
                <a:spcPts val="0"/>
              </a:spcBef>
              <a:spcAft>
                <a:spcPts val="0"/>
              </a:spcAft>
              <a:buClr>
                <a:srgbClr val="FDF3E5"/>
              </a:buClr>
              <a:buSzPts val="1600"/>
              <a:buNone/>
              <a:defRPr sz="1600">
                <a:solidFill>
                  <a:srgbClr val="FDF3E5"/>
                </a:solidFill>
              </a:defRPr>
            </a:lvl7pPr>
            <a:lvl8pPr lvl="7" rtl="0">
              <a:spcBef>
                <a:spcPts val="0"/>
              </a:spcBef>
              <a:spcAft>
                <a:spcPts val="0"/>
              </a:spcAft>
              <a:buClr>
                <a:srgbClr val="FDF3E5"/>
              </a:buClr>
              <a:buSzPts val="1600"/>
              <a:buNone/>
              <a:defRPr sz="1600">
                <a:solidFill>
                  <a:srgbClr val="FDF3E5"/>
                </a:solidFill>
              </a:defRPr>
            </a:lvl8pPr>
            <a:lvl9pPr lvl="8" rtl="0">
              <a:spcBef>
                <a:spcPts val="0"/>
              </a:spcBef>
              <a:spcAft>
                <a:spcPts val="0"/>
              </a:spcAft>
              <a:buClr>
                <a:srgbClr val="FDF3E5"/>
              </a:buClr>
              <a:buSzPts val="1600"/>
              <a:buNone/>
              <a:defRPr sz="1600">
                <a:solidFill>
                  <a:srgbClr val="FDF3E5"/>
                </a:solidFill>
              </a:defRPr>
            </a:lvl9pPr>
          </a:lstStyle>
          <a:p>
            <a:endParaRPr/>
          </a:p>
        </p:txBody>
      </p:sp>
      <p:sp>
        <p:nvSpPr>
          <p:cNvPr id="100" name="Google Shape;100;p11"/>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DF3E5"/>
              </a:buClr>
              <a:buSzPts val="1200"/>
              <a:buNone/>
              <a:defRPr>
                <a:solidFill>
                  <a:srgbClr val="FDF3E5"/>
                </a:solidFill>
              </a:defRPr>
            </a:lvl1pPr>
            <a:lvl2pPr lvl="1" rtl="0">
              <a:lnSpc>
                <a:spcPct val="100000"/>
              </a:lnSpc>
              <a:spcBef>
                <a:spcPts val="0"/>
              </a:spcBef>
              <a:spcAft>
                <a:spcPts val="0"/>
              </a:spcAft>
              <a:buClr>
                <a:srgbClr val="FDF3E5"/>
              </a:buClr>
              <a:buSzPts val="1200"/>
              <a:buNone/>
              <a:defRPr>
                <a:solidFill>
                  <a:srgbClr val="FDF3E5"/>
                </a:solidFill>
              </a:defRPr>
            </a:lvl2pPr>
            <a:lvl3pPr lvl="2" rtl="0">
              <a:lnSpc>
                <a:spcPct val="100000"/>
              </a:lnSpc>
              <a:spcBef>
                <a:spcPts val="0"/>
              </a:spcBef>
              <a:spcAft>
                <a:spcPts val="0"/>
              </a:spcAft>
              <a:buClr>
                <a:srgbClr val="FDF3E5"/>
              </a:buClr>
              <a:buSzPts val="1200"/>
              <a:buNone/>
              <a:defRPr>
                <a:solidFill>
                  <a:srgbClr val="FDF3E5"/>
                </a:solidFill>
              </a:defRPr>
            </a:lvl3pPr>
            <a:lvl4pPr lvl="3" rtl="0">
              <a:lnSpc>
                <a:spcPct val="100000"/>
              </a:lnSpc>
              <a:spcBef>
                <a:spcPts val="0"/>
              </a:spcBef>
              <a:spcAft>
                <a:spcPts val="0"/>
              </a:spcAft>
              <a:buClr>
                <a:srgbClr val="FDF3E5"/>
              </a:buClr>
              <a:buSzPts val="1200"/>
              <a:buNone/>
              <a:defRPr>
                <a:solidFill>
                  <a:srgbClr val="FDF3E5"/>
                </a:solidFill>
              </a:defRPr>
            </a:lvl4pPr>
            <a:lvl5pPr lvl="4" rtl="0">
              <a:lnSpc>
                <a:spcPct val="100000"/>
              </a:lnSpc>
              <a:spcBef>
                <a:spcPts val="0"/>
              </a:spcBef>
              <a:spcAft>
                <a:spcPts val="0"/>
              </a:spcAft>
              <a:buClr>
                <a:srgbClr val="FDF3E5"/>
              </a:buClr>
              <a:buSzPts val="1200"/>
              <a:buNone/>
              <a:defRPr>
                <a:solidFill>
                  <a:srgbClr val="FDF3E5"/>
                </a:solidFill>
              </a:defRPr>
            </a:lvl5pPr>
            <a:lvl6pPr lvl="5" rtl="0">
              <a:lnSpc>
                <a:spcPct val="100000"/>
              </a:lnSpc>
              <a:spcBef>
                <a:spcPts val="0"/>
              </a:spcBef>
              <a:spcAft>
                <a:spcPts val="0"/>
              </a:spcAft>
              <a:buClr>
                <a:srgbClr val="FDF3E5"/>
              </a:buClr>
              <a:buSzPts val="1200"/>
              <a:buNone/>
              <a:defRPr>
                <a:solidFill>
                  <a:srgbClr val="FDF3E5"/>
                </a:solidFill>
              </a:defRPr>
            </a:lvl6pPr>
            <a:lvl7pPr lvl="6" rtl="0">
              <a:lnSpc>
                <a:spcPct val="100000"/>
              </a:lnSpc>
              <a:spcBef>
                <a:spcPts val="0"/>
              </a:spcBef>
              <a:spcAft>
                <a:spcPts val="0"/>
              </a:spcAft>
              <a:buClr>
                <a:srgbClr val="FDF3E5"/>
              </a:buClr>
              <a:buSzPts val="1200"/>
              <a:buNone/>
              <a:defRPr>
                <a:solidFill>
                  <a:srgbClr val="FDF3E5"/>
                </a:solidFill>
              </a:defRPr>
            </a:lvl7pPr>
            <a:lvl8pPr lvl="7" rtl="0">
              <a:lnSpc>
                <a:spcPct val="100000"/>
              </a:lnSpc>
              <a:spcBef>
                <a:spcPts val="0"/>
              </a:spcBef>
              <a:spcAft>
                <a:spcPts val="0"/>
              </a:spcAft>
              <a:buClr>
                <a:srgbClr val="FDF3E5"/>
              </a:buClr>
              <a:buSzPts val="1200"/>
              <a:buNone/>
              <a:defRPr>
                <a:solidFill>
                  <a:srgbClr val="FDF3E5"/>
                </a:solidFill>
              </a:defRPr>
            </a:lvl8pPr>
            <a:lvl9pPr lvl="8" rtl="0">
              <a:lnSpc>
                <a:spcPct val="100000"/>
              </a:lnSpc>
              <a:spcBef>
                <a:spcPts val="0"/>
              </a:spcBef>
              <a:spcAft>
                <a:spcPts val="0"/>
              </a:spcAft>
              <a:buClr>
                <a:srgbClr val="FDF3E5"/>
              </a:buClr>
              <a:buSzPts val="1200"/>
              <a:buNone/>
              <a:defRPr>
                <a:solidFill>
                  <a:srgbClr val="FDF3E5"/>
                </a:solidFill>
              </a:defRPr>
            </a:lvl9pPr>
          </a:lstStyle>
          <a:p>
            <a:endParaRPr/>
          </a:p>
        </p:txBody>
      </p:sp>
      <p:sp>
        <p:nvSpPr>
          <p:cNvPr id="101" name="Google Shape;101;p11"/>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38987"/>
              </a:buClr>
              <a:buSzPts val="1100"/>
              <a:buNone/>
              <a:defRPr sz="1100">
                <a:solidFill>
                  <a:srgbClr val="338987"/>
                </a:solidFill>
              </a:defRPr>
            </a:lvl1pPr>
            <a:lvl2pPr lvl="1" algn="r" rtl="0">
              <a:spcBef>
                <a:spcPts val="0"/>
              </a:spcBef>
              <a:spcAft>
                <a:spcPts val="0"/>
              </a:spcAft>
              <a:buClr>
                <a:srgbClr val="338987"/>
              </a:buClr>
              <a:buSzPts val="900"/>
              <a:buNone/>
              <a:defRPr sz="900">
                <a:solidFill>
                  <a:srgbClr val="338987"/>
                </a:solidFill>
              </a:defRPr>
            </a:lvl2pPr>
            <a:lvl3pPr lvl="2" algn="r" rtl="0">
              <a:spcBef>
                <a:spcPts val="0"/>
              </a:spcBef>
              <a:spcAft>
                <a:spcPts val="0"/>
              </a:spcAft>
              <a:buClr>
                <a:srgbClr val="338987"/>
              </a:buClr>
              <a:buSzPts val="900"/>
              <a:buNone/>
              <a:defRPr sz="900">
                <a:solidFill>
                  <a:srgbClr val="338987"/>
                </a:solidFill>
              </a:defRPr>
            </a:lvl3pPr>
            <a:lvl4pPr lvl="3" algn="r" rtl="0">
              <a:spcBef>
                <a:spcPts val="0"/>
              </a:spcBef>
              <a:spcAft>
                <a:spcPts val="0"/>
              </a:spcAft>
              <a:buClr>
                <a:srgbClr val="338987"/>
              </a:buClr>
              <a:buSzPts val="900"/>
              <a:buNone/>
              <a:defRPr sz="900">
                <a:solidFill>
                  <a:srgbClr val="338987"/>
                </a:solidFill>
              </a:defRPr>
            </a:lvl4pPr>
            <a:lvl5pPr lvl="4" algn="r" rtl="0">
              <a:spcBef>
                <a:spcPts val="0"/>
              </a:spcBef>
              <a:spcAft>
                <a:spcPts val="0"/>
              </a:spcAft>
              <a:buClr>
                <a:srgbClr val="338987"/>
              </a:buClr>
              <a:buSzPts val="900"/>
              <a:buNone/>
              <a:defRPr sz="900">
                <a:solidFill>
                  <a:srgbClr val="338987"/>
                </a:solidFill>
              </a:defRPr>
            </a:lvl5pPr>
            <a:lvl6pPr lvl="5" algn="r" rtl="0">
              <a:spcBef>
                <a:spcPts val="0"/>
              </a:spcBef>
              <a:spcAft>
                <a:spcPts val="0"/>
              </a:spcAft>
              <a:buClr>
                <a:srgbClr val="338987"/>
              </a:buClr>
              <a:buSzPts val="900"/>
              <a:buNone/>
              <a:defRPr sz="900">
                <a:solidFill>
                  <a:srgbClr val="338987"/>
                </a:solidFill>
              </a:defRPr>
            </a:lvl6pPr>
            <a:lvl7pPr lvl="6" algn="r" rtl="0">
              <a:spcBef>
                <a:spcPts val="0"/>
              </a:spcBef>
              <a:spcAft>
                <a:spcPts val="0"/>
              </a:spcAft>
              <a:buClr>
                <a:srgbClr val="338987"/>
              </a:buClr>
              <a:buSzPts val="900"/>
              <a:buNone/>
              <a:defRPr sz="900">
                <a:solidFill>
                  <a:srgbClr val="338987"/>
                </a:solidFill>
              </a:defRPr>
            </a:lvl7pPr>
            <a:lvl8pPr lvl="7" algn="r" rtl="0">
              <a:spcBef>
                <a:spcPts val="0"/>
              </a:spcBef>
              <a:spcAft>
                <a:spcPts val="0"/>
              </a:spcAft>
              <a:buClr>
                <a:srgbClr val="338987"/>
              </a:buClr>
              <a:buSzPts val="900"/>
              <a:buNone/>
              <a:defRPr sz="900">
                <a:solidFill>
                  <a:srgbClr val="338987"/>
                </a:solidFill>
              </a:defRPr>
            </a:lvl8pPr>
            <a:lvl9pPr lvl="8" algn="r" rtl="0">
              <a:spcBef>
                <a:spcPts val="0"/>
              </a:spcBef>
              <a:spcAft>
                <a:spcPts val="0"/>
              </a:spcAft>
              <a:buClr>
                <a:srgbClr val="338987"/>
              </a:buClr>
              <a:buSzPts val="900"/>
              <a:buNone/>
              <a:defRPr sz="900">
                <a:solidFill>
                  <a:srgbClr val="338987"/>
                </a:solidFill>
              </a:defRPr>
            </a:lvl9pPr>
          </a:lstStyle>
          <a:p>
            <a:endParaRPr/>
          </a:p>
        </p:txBody>
      </p:sp>
      <p:sp>
        <p:nvSpPr>
          <p:cNvPr id="103" name="Google Shape;103;p11"/>
          <p:cNvSpPr txBox="1">
            <a:spLocks noGrp="1"/>
          </p:cNvSpPr>
          <p:nvPr>
            <p:ph type="sldNum" idx="12"/>
          </p:nvPr>
        </p:nvSpPr>
        <p:spPr>
          <a:xfrm>
            <a:off x="7887614" y="473134"/>
            <a:ext cx="548700" cy="393600"/>
          </a:xfrm>
          <a:prstGeom prst="rect">
            <a:avLst/>
          </a:prstGeom>
          <a:noFill/>
          <a:ln>
            <a:noFill/>
          </a:ln>
        </p:spPr>
        <p:txBody>
          <a:bodyPr spcFirstLastPara="1" wrap="square" lIns="91425" tIns="91425" rIns="91425" bIns="91425" anchor="t" anchorCtr="0">
            <a:noAutofit/>
          </a:bodyPr>
          <a:lstStyle>
            <a:lvl1pPr lvl="0" algn="r" rtl="0">
              <a:buNone/>
              <a:defRPr sz="1100" b="1">
                <a:solidFill>
                  <a:schemeClr val="lt1"/>
                </a:solidFill>
                <a:latin typeface="Josefin Sans"/>
                <a:ea typeface="Josefin Sans"/>
                <a:cs typeface="Josefin Sans"/>
                <a:sym typeface="Josefin Sans"/>
              </a:defRPr>
            </a:lvl1pPr>
            <a:lvl2pPr lvl="1" algn="r" rtl="0">
              <a:buNone/>
              <a:defRPr sz="1100" b="1">
                <a:solidFill>
                  <a:schemeClr val="lt1"/>
                </a:solidFill>
                <a:latin typeface="Josefin Sans"/>
                <a:ea typeface="Josefin Sans"/>
                <a:cs typeface="Josefin Sans"/>
                <a:sym typeface="Josefin Sans"/>
              </a:defRPr>
            </a:lvl2pPr>
            <a:lvl3pPr lvl="2" algn="r" rtl="0">
              <a:buNone/>
              <a:defRPr sz="1100" b="1">
                <a:solidFill>
                  <a:schemeClr val="lt1"/>
                </a:solidFill>
                <a:latin typeface="Josefin Sans"/>
                <a:ea typeface="Josefin Sans"/>
                <a:cs typeface="Josefin Sans"/>
                <a:sym typeface="Josefin Sans"/>
              </a:defRPr>
            </a:lvl3pPr>
            <a:lvl4pPr lvl="3" algn="r" rtl="0">
              <a:buNone/>
              <a:defRPr sz="1100" b="1">
                <a:solidFill>
                  <a:schemeClr val="lt1"/>
                </a:solidFill>
                <a:latin typeface="Josefin Sans"/>
                <a:ea typeface="Josefin Sans"/>
                <a:cs typeface="Josefin Sans"/>
                <a:sym typeface="Josefin Sans"/>
              </a:defRPr>
            </a:lvl4pPr>
            <a:lvl5pPr lvl="4" algn="r" rtl="0">
              <a:buNone/>
              <a:defRPr sz="1100" b="1">
                <a:solidFill>
                  <a:schemeClr val="lt1"/>
                </a:solidFill>
                <a:latin typeface="Josefin Sans"/>
                <a:ea typeface="Josefin Sans"/>
                <a:cs typeface="Josefin Sans"/>
                <a:sym typeface="Josefin Sans"/>
              </a:defRPr>
            </a:lvl5pPr>
            <a:lvl6pPr lvl="5" algn="r" rtl="0">
              <a:buNone/>
              <a:defRPr sz="1100" b="1">
                <a:solidFill>
                  <a:schemeClr val="lt1"/>
                </a:solidFill>
                <a:latin typeface="Josefin Sans"/>
                <a:ea typeface="Josefin Sans"/>
                <a:cs typeface="Josefin Sans"/>
                <a:sym typeface="Josefin Sans"/>
              </a:defRPr>
            </a:lvl6pPr>
            <a:lvl7pPr lvl="6" algn="r" rtl="0">
              <a:buNone/>
              <a:defRPr sz="1100" b="1">
                <a:solidFill>
                  <a:schemeClr val="lt1"/>
                </a:solidFill>
                <a:latin typeface="Josefin Sans"/>
                <a:ea typeface="Josefin Sans"/>
                <a:cs typeface="Josefin Sans"/>
                <a:sym typeface="Josefin Sans"/>
              </a:defRPr>
            </a:lvl7pPr>
            <a:lvl8pPr lvl="7" algn="r" rtl="0">
              <a:buNone/>
              <a:defRPr sz="1100" b="1">
                <a:solidFill>
                  <a:schemeClr val="lt1"/>
                </a:solidFill>
                <a:latin typeface="Josefin Sans"/>
                <a:ea typeface="Josefin Sans"/>
                <a:cs typeface="Josefin Sans"/>
                <a:sym typeface="Josefin Sans"/>
              </a:defRPr>
            </a:lvl8pPr>
            <a:lvl9pPr lvl="8" algn="r" rtl="0">
              <a:buNone/>
              <a:defRPr sz="1100" b="1">
                <a:solidFill>
                  <a:schemeClr val="lt1"/>
                </a:solidFill>
                <a:latin typeface="Josefin Sans"/>
                <a:ea typeface="Josefin Sans"/>
                <a:cs typeface="Josefin Sans"/>
                <a:sym typeface="Josefin Sans"/>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1pPr>
            <a:lvl2pPr lvl="1" rtl="0">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2pPr>
            <a:lvl3pPr lvl="2" rtl="0">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3pPr>
            <a:lvl4pPr lvl="3" rtl="0">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4pPr>
            <a:lvl5pPr lvl="4" rtl="0">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5pPr>
            <a:lvl6pPr lvl="5" rtl="0">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6pPr>
            <a:lvl7pPr lvl="6" rtl="0">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7pPr>
            <a:lvl8pPr lvl="7" rtl="0">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8pPr>
            <a:lvl9pPr lvl="8" rtl="0">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lt1"/>
              </a:buClr>
              <a:buSzPts val="1200"/>
              <a:buFont typeface="Josefin Slab Thin"/>
              <a:buChar char="●"/>
              <a:defRPr sz="1200">
                <a:solidFill>
                  <a:schemeClr val="lt1"/>
                </a:solidFill>
                <a:latin typeface="Josefin Slab Thin"/>
                <a:ea typeface="Josefin Slab Thin"/>
                <a:cs typeface="Josefin Slab Thin"/>
                <a:sym typeface="Josefin Slab Thin"/>
              </a:defRPr>
            </a:lvl1pPr>
            <a:lvl2pPr marL="914400" lvl="1" indent="-304800" rtl="0">
              <a:lnSpc>
                <a:spcPct val="115000"/>
              </a:lnSpc>
              <a:spcBef>
                <a:spcPts val="1600"/>
              </a:spcBef>
              <a:spcAft>
                <a:spcPts val="0"/>
              </a:spcAft>
              <a:buClr>
                <a:schemeClr val="lt1"/>
              </a:buClr>
              <a:buSzPts val="1200"/>
              <a:buFont typeface="Josefin Slab Thin"/>
              <a:buChar char="○"/>
              <a:defRPr sz="1200">
                <a:solidFill>
                  <a:schemeClr val="lt1"/>
                </a:solidFill>
                <a:latin typeface="Josefin Slab Thin"/>
                <a:ea typeface="Josefin Slab Thin"/>
                <a:cs typeface="Josefin Slab Thin"/>
                <a:sym typeface="Josefin Slab Thin"/>
              </a:defRPr>
            </a:lvl2pPr>
            <a:lvl3pPr marL="1371600" lvl="2" indent="-304800" rtl="0">
              <a:lnSpc>
                <a:spcPct val="115000"/>
              </a:lnSpc>
              <a:spcBef>
                <a:spcPts val="1600"/>
              </a:spcBef>
              <a:spcAft>
                <a:spcPts val="0"/>
              </a:spcAft>
              <a:buClr>
                <a:schemeClr val="lt1"/>
              </a:buClr>
              <a:buSzPts val="1200"/>
              <a:buFont typeface="Josefin Slab Thin"/>
              <a:buChar char="■"/>
              <a:defRPr sz="1200">
                <a:solidFill>
                  <a:schemeClr val="lt1"/>
                </a:solidFill>
                <a:latin typeface="Josefin Slab Thin"/>
                <a:ea typeface="Josefin Slab Thin"/>
                <a:cs typeface="Josefin Slab Thin"/>
                <a:sym typeface="Josefin Slab Thin"/>
              </a:defRPr>
            </a:lvl3pPr>
            <a:lvl4pPr marL="1828800" lvl="3" indent="-304800" rtl="0">
              <a:lnSpc>
                <a:spcPct val="115000"/>
              </a:lnSpc>
              <a:spcBef>
                <a:spcPts val="1600"/>
              </a:spcBef>
              <a:spcAft>
                <a:spcPts val="0"/>
              </a:spcAft>
              <a:buClr>
                <a:schemeClr val="lt1"/>
              </a:buClr>
              <a:buSzPts val="1200"/>
              <a:buFont typeface="Josefin Slab Thin"/>
              <a:buChar char="●"/>
              <a:defRPr sz="1200">
                <a:solidFill>
                  <a:schemeClr val="lt1"/>
                </a:solidFill>
                <a:latin typeface="Josefin Slab Thin"/>
                <a:ea typeface="Josefin Slab Thin"/>
                <a:cs typeface="Josefin Slab Thin"/>
                <a:sym typeface="Josefin Slab Thin"/>
              </a:defRPr>
            </a:lvl4pPr>
            <a:lvl5pPr marL="2286000" lvl="4" indent="-304800" rtl="0">
              <a:lnSpc>
                <a:spcPct val="115000"/>
              </a:lnSpc>
              <a:spcBef>
                <a:spcPts val="1600"/>
              </a:spcBef>
              <a:spcAft>
                <a:spcPts val="0"/>
              </a:spcAft>
              <a:buClr>
                <a:schemeClr val="lt1"/>
              </a:buClr>
              <a:buSzPts val="1200"/>
              <a:buFont typeface="Josefin Slab Thin"/>
              <a:buChar char="○"/>
              <a:defRPr sz="1200">
                <a:solidFill>
                  <a:schemeClr val="lt1"/>
                </a:solidFill>
                <a:latin typeface="Josefin Slab Thin"/>
                <a:ea typeface="Josefin Slab Thin"/>
                <a:cs typeface="Josefin Slab Thin"/>
                <a:sym typeface="Josefin Slab Thin"/>
              </a:defRPr>
            </a:lvl5pPr>
            <a:lvl6pPr marL="2743200" lvl="5" indent="-304800" rtl="0">
              <a:lnSpc>
                <a:spcPct val="115000"/>
              </a:lnSpc>
              <a:spcBef>
                <a:spcPts val="1600"/>
              </a:spcBef>
              <a:spcAft>
                <a:spcPts val="0"/>
              </a:spcAft>
              <a:buClr>
                <a:schemeClr val="lt1"/>
              </a:buClr>
              <a:buSzPts val="1200"/>
              <a:buFont typeface="Josefin Slab Thin"/>
              <a:buChar char="■"/>
              <a:defRPr sz="1200">
                <a:solidFill>
                  <a:schemeClr val="lt1"/>
                </a:solidFill>
                <a:latin typeface="Josefin Slab Thin"/>
                <a:ea typeface="Josefin Slab Thin"/>
                <a:cs typeface="Josefin Slab Thin"/>
                <a:sym typeface="Josefin Slab Thin"/>
              </a:defRPr>
            </a:lvl6pPr>
            <a:lvl7pPr marL="3200400" lvl="6" indent="-304800" rtl="0">
              <a:lnSpc>
                <a:spcPct val="115000"/>
              </a:lnSpc>
              <a:spcBef>
                <a:spcPts val="1600"/>
              </a:spcBef>
              <a:spcAft>
                <a:spcPts val="0"/>
              </a:spcAft>
              <a:buClr>
                <a:schemeClr val="lt1"/>
              </a:buClr>
              <a:buSzPts val="1200"/>
              <a:buFont typeface="Josefin Slab Thin"/>
              <a:buChar char="●"/>
              <a:defRPr sz="1200">
                <a:solidFill>
                  <a:schemeClr val="lt1"/>
                </a:solidFill>
                <a:latin typeface="Josefin Slab Thin"/>
                <a:ea typeface="Josefin Slab Thin"/>
                <a:cs typeface="Josefin Slab Thin"/>
                <a:sym typeface="Josefin Slab Thin"/>
              </a:defRPr>
            </a:lvl7pPr>
            <a:lvl8pPr marL="3657600" lvl="7" indent="-304800" rtl="0">
              <a:lnSpc>
                <a:spcPct val="115000"/>
              </a:lnSpc>
              <a:spcBef>
                <a:spcPts val="1600"/>
              </a:spcBef>
              <a:spcAft>
                <a:spcPts val="0"/>
              </a:spcAft>
              <a:buClr>
                <a:schemeClr val="lt1"/>
              </a:buClr>
              <a:buSzPts val="1200"/>
              <a:buFont typeface="Josefin Slab Thin"/>
              <a:buChar char="○"/>
              <a:defRPr sz="1200">
                <a:solidFill>
                  <a:schemeClr val="lt1"/>
                </a:solidFill>
                <a:latin typeface="Josefin Slab Thin"/>
                <a:ea typeface="Josefin Slab Thin"/>
                <a:cs typeface="Josefin Slab Thin"/>
                <a:sym typeface="Josefin Slab Thin"/>
              </a:defRPr>
            </a:lvl8pPr>
            <a:lvl9pPr marL="4114800" lvl="8" indent="-304800" rtl="0">
              <a:lnSpc>
                <a:spcPct val="115000"/>
              </a:lnSpc>
              <a:spcBef>
                <a:spcPts val="1600"/>
              </a:spcBef>
              <a:spcAft>
                <a:spcPts val="1600"/>
              </a:spcAft>
              <a:buClr>
                <a:schemeClr val="lt1"/>
              </a:buClr>
              <a:buSzPts val="1200"/>
              <a:buFont typeface="Josefin Slab Thin"/>
              <a:buChar char="■"/>
              <a:defRPr sz="1200">
                <a:solidFill>
                  <a:schemeClr val="lt1"/>
                </a:solidFill>
                <a:latin typeface="Josefin Slab Thin"/>
                <a:ea typeface="Josefin Slab Thin"/>
                <a:cs typeface="Josefin Slab Thin"/>
                <a:sym typeface="Josefin Slab Th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6.xml"/><Relationship Id="rId1" Type="http://schemas.openxmlformats.org/officeDocument/2006/relationships/slideLayout" Target="../slideLayouts/slideLayout9.xml"/><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6" name="Google Shape;116;p14"/>
          <p:cNvSpPr txBox="1">
            <a:spLocks noGrp="1"/>
          </p:cNvSpPr>
          <p:nvPr>
            <p:ph type="subTitle" idx="1"/>
          </p:nvPr>
        </p:nvSpPr>
        <p:spPr>
          <a:xfrm>
            <a:off x="497350" y="2451875"/>
            <a:ext cx="5444400" cy="6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b="1" dirty="0">
                <a:solidFill>
                  <a:schemeClr val="accent6"/>
                </a:solidFill>
                <a:latin typeface="Josefin Slab"/>
                <a:ea typeface="Josefin Slab"/>
                <a:cs typeface="Josefin Slab"/>
                <a:sym typeface="Josefin Slab"/>
              </a:rPr>
              <a:t>Sakaoni Rofi Pramesthi		06211840000040</a:t>
            </a:r>
            <a:endParaRPr sz="1600" b="1" dirty="0">
              <a:solidFill>
                <a:schemeClr val="accent6"/>
              </a:solidFill>
              <a:latin typeface="Josefin Slab"/>
              <a:ea typeface="Josefin Slab"/>
              <a:cs typeface="Josefin Slab"/>
              <a:sym typeface="Josefin Slab"/>
            </a:endParaRPr>
          </a:p>
          <a:p>
            <a:pPr marL="0" lvl="0" indent="0" algn="l" rtl="0">
              <a:spcBef>
                <a:spcPts val="0"/>
              </a:spcBef>
              <a:spcAft>
                <a:spcPts val="0"/>
              </a:spcAft>
              <a:buNone/>
            </a:pPr>
            <a:r>
              <a:rPr lang="es" sz="1600" b="1" dirty="0">
                <a:solidFill>
                  <a:schemeClr val="accent6"/>
                </a:solidFill>
                <a:latin typeface="Josefin Slab"/>
                <a:ea typeface="Josefin Slab"/>
                <a:cs typeface="Josefin Slab"/>
                <a:sym typeface="Josefin Slab"/>
              </a:rPr>
              <a:t>Haiva Qurrota A’yun		06211840000045</a:t>
            </a:r>
            <a:endParaRPr sz="1600" b="1" dirty="0">
              <a:solidFill>
                <a:schemeClr val="accent6"/>
              </a:solidFill>
              <a:latin typeface="Josefin Slab"/>
              <a:ea typeface="Josefin Slab"/>
              <a:cs typeface="Josefin Slab"/>
              <a:sym typeface="Josefin Slab"/>
            </a:endParaRPr>
          </a:p>
        </p:txBody>
      </p:sp>
      <p:sp>
        <p:nvSpPr>
          <p:cNvPr id="117" name="Google Shape;117;p14"/>
          <p:cNvSpPr txBox="1">
            <a:spLocks noGrp="1"/>
          </p:cNvSpPr>
          <p:nvPr>
            <p:ph type="ctrTitle"/>
          </p:nvPr>
        </p:nvSpPr>
        <p:spPr>
          <a:xfrm>
            <a:off x="497350" y="688175"/>
            <a:ext cx="6724332" cy="176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Pemilihan k Optimum Clustering K-Means pada Top 100 Film Berbahasa Korea di IMDb</a:t>
            </a:r>
            <a:endParaRPr dirty="0">
              <a:solidFill>
                <a:srgbClr val="FFFFFF"/>
              </a:solidFill>
            </a:endParaRPr>
          </a:p>
        </p:txBody>
      </p:sp>
      <p:sp>
        <p:nvSpPr>
          <p:cNvPr id="118" name="Google Shape;118;p14"/>
          <p:cNvSpPr txBox="1"/>
          <p:nvPr/>
        </p:nvSpPr>
        <p:spPr>
          <a:xfrm rot="-5400000">
            <a:off x="5548725" y="2127150"/>
            <a:ext cx="4800000" cy="85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b="1">
                <a:solidFill>
                  <a:schemeClr val="lt1"/>
                </a:solidFill>
                <a:latin typeface="Josefin Slab"/>
                <a:ea typeface="Josefin Slab"/>
                <a:cs typeface="Josefin Slab"/>
                <a:sym typeface="Josefin Slab"/>
              </a:rPr>
              <a:t>Departemen Statistika</a:t>
            </a:r>
            <a:endParaRPr b="1">
              <a:solidFill>
                <a:schemeClr val="lt1"/>
              </a:solidFill>
              <a:latin typeface="Josefin Slab"/>
              <a:ea typeface="Josefin Slab"/>
              <a:cs typeface="Josefin Slab"/>
              <a:sym typeface="Josefin Slab"/>
            </a:endParaRPr>
          </a:p>
          <a:p>
            <a:pPr marL="0" lvl="0" indent="0" algn="ctr" rtl="0">
              <a:spcBef>
                <a:spcPts val="0"/>
              </a:spcBef>
              <a:spcAft>
                <a:spcPts val="0"/>
              </a:spcAft>
              <a:buNone/>
            </a:pPr>
            <a:r>
              <a:rPr lang="es" b="1">
                <a:solidFill>
                  <a:schemeClr val="lt1"/>
                </a:solidFill>
                <a:latin typeface="Josefin Slab"/>
                <a:ea typeface="Josefin Slab"/>
                <a:cs typeface="Josefin Slab"/>
                <a:sym typeface="Josefin Slab"/>
              </a:rPr>
              <a:t>Fakultas Sains dan Analitika Data (FSAD)</a:t>
            </a:r>
            <a:endParaRPr b="1">
              <a:solidFill>
                <a:schemeClr val="lt1"/>
              </a:solidFill>
              <a:latin typeface="Josefin Slab"/>
              <a:ea typeface="Josefin Slab"/>
              <a:cs typeface="Josefin Slab"/>
              <a:sym typeface="Josefin Slab"/>
            </a:endParaRPr>
          </a:p>
          <a:p>
            <a:pPr marL="0" lvl="0" indent="0" algn="ctr" rtl="0">
              <a:spcBef>
                <a:spcPts val="0"/>
              </a:spcBef>
              <a:spcAft>
                <a:spcPts val="0"/>
              </a:spcAft>
              <a:buNone/>
            </a:pPr>
            <a:r>
              <a:rPr lang="es" b="1">
                <a:solidFill>
                  <a:schemeClr val="lt1"/>
                </a:solidFill>
                <a:latin typeface="Josefin Slab"/>
                <a:ea typeface="Josefin Slab"/>
                <a:cs typeface="Josefin Slab"/>
                <a:sym typeface="Josefin Slab"/>
              </a:rPr>
              <a:t>Institut Teknologi Sepuluh Nopember (ITS)</a:t>
            </a:r>
            <a:endParaRPr>
              <a:latin typeface="Josefin Slab Thin"/>
              <a:ea typeface="Josefin Slab Thin"/>
              <a:cs typeface="Josefin Slab Thin"/>
              <a:sym typeface="Josefin Slab Thin"/>
            </a:endParaRPr>
          </a:p>
        </p:txBody>
      </p:sp>
    </p:spTree>
  </p:cSld>
  <p:clrMapOvr>
    <a:masterClrMapping/>
  </p:clrMapOvr>
  <mc:AlternateContent xmlns:mc="http://schemas.openxmlformats.org/markup-compatibility/2006" xmlns:p14="http://schemas.microsoft.com/office/powerpoint/2010/main">
    <mc:Choice Requires="p14">
      <p:transition spd="slow" p14:dur="2000" advTm="34358"/>
    </mc:Choice>
    <mc:Fallback xmlns="">
      <p:transition spd="slow" advTm="3435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3E5">
            <a:alpha val="29620"/>
          </a:srgbClr>
        </a:solidFill>
        <a:effectLst/>
      </p:bgPr>
    </p:bg>
    <p:spTree>
      <p:nvGrpSpPr>
        <p:cNvPr id="1" name="Shape 241"/>
        <p:cNvGrpSpPr/>
        <p:nvPr/>
      </p:nvGrpSpPr>
      <p:grpSpPr>
        <a:xfrm>
          <a:off x="0" y="0"/>
          <a:ext cx="0" cy="0"/>
          <a:chOff x="0" y="0"/>
          <a:chExt cx="0" cy="0"/>
        </a:xfrm>
      </p:grpSpPr>
      <p:sp>
        <p:nvSpPr>
          <p:cNvPr id="242" name="Google Shape;242;p22"/>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10</a:t>
            </a:fld>
            <a:endParaRPr/>
          </a:p>
        </p:txBody>
      </p:sp>
      <p:sp>
        <p:nvSpPr>
          <p:cNvPr id="243" name="Google Shape;243;p22"/>
          <p:cNvSpPr txBox="1">
            <a:spLocks noGrp="1"/>
          </p:cNvSpPr>
          <p:nvPr>
            <p:ph type="ctrTitle"/>
          </p:nvPr>
        </p:nvSpPr>
        <p:spPr>
          <a:xfrm>
            <a:off x="7237553" y="129625"/>
            <a:ext cx="1198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Statistika Deskriptif</a:t>
            </a:r>
            <a:endParaRPr/>
          </a:p>
        </p:txBody>
      </p:sp>
      <p:graphicFrame>
        <p:nvGraphicFramePr>
          <p:cNvPr id="2" name="Table 1">
            <a:extLst>
              <a:ext uri="{FF2B5EF4-FFF2-40B4-BE49-F238E27FC236}">
                <a16:creationId xmlns:a16="http://schemas.microsoft.com/office/drawing/2014/main" id="{2CCE744B-3012-4EE5-86AC-0CAE83169168}"/>
              </a:ext>
            </a:extLst>
          </p:cNvPr>
          <p:cNvGraphicFramePr>
            <a:graphicFrameLocks noGrp="1"/>
          </p:cNvGraphicFramePr>
          <p:nvPr>
            <p:extLst>
              <p:ext uri="{D42A27DB-BD31-4B8C-83A1-F6EECF244321}">
                <p14:modId xmlns:p14="http://schemas.microsoft.com/office/powerpoint/2010/main" val="151760722"/>
              </p:ext>
            </p:extLst>
          </p:nvPr>
        </p:nvGraphicFramePr>
        <p:xfrm>
          <a:off x="550843" y="1210243"/>
          <a:ext cx="8042314" cy="3011851"/>
        </p:xfrm>
        <a:graphic>
          <a:graphicData uri="http://schemas.openxmlformats.org/drawingml/2006/table">
            <a:tbl>
              <a:tblPr firstRow="1" firstCol="1" bandRow="1">
                <a:tableStyleId>{0E3FDE45-AF77-4B5C-9715-49D594BDF05E}</a:tableStyleId>
              </a:tblPr>
              <a:tblGrid>
                <a:gridCol w="1608132">
                  <a:extLst>
                    <a:ext uri="{9D8B030D-6E8A-4147-A177-3AD203B41FA5}">
                      <a16:colId xmlns:a16="http://schemas.microsoft.com/office/drawing/2014/main" val="1681015605"/>
                    </a:ext>
                  </a:extLst>
                </a:gridCol>
                <a:gridCol w="1608132">
                  <a:extLst>
                    <a:ext uri="{9D8B030D-6E8A-4147-A177-3AD203B41FA5}">
                      <a16:colId xmlns:a16="http://schemas.microsoft.com/office/drawing/2014/main" val="1839991110"/>
                    </a:ext>
                  </a:extLst>
                </a:gridCol>
                <a:gridCol w="1608132">
                  <a:extLst>
                    <a:ext uri="{9D8B030D-6E8A-4147-A177-3AD203B41FA5}">
                      <a16:colId xmlns:a16="http://schemas.microsoft.com/office/drawing/2014/main" val="2818065939"/>
                    </a:ext>
                  </a:extLst>
                </a:gridCol>
                <a:gridCol w="1608132">
                  <a:extLst>
                    <a:ext uri="{9D8B030D-6E8A-4147-A177-3AD203B41FA5}">
                      <a16:colId xmlns:a16="http://schemas.microsoft.com/office/drawing/2014/main" val="527234305"/>
                    </a:ext>
                  </a:extLst>
                </a:gridCol>
                <a:gridCol w="1609786">
                  <a:extLst>
                    <a:ext uri="{9D8B030D-6E8A-4147-A177-3AD203B41FA5}">
                      <a16:colId xmlns:a16="http://schemas.microsoft.com/office/drawing/2014/main" val="763047964"/>
                    </a:ext>
                  </a:extLst>
                </a:gridCol>
              </a:tblGrid>
              <a:tr h="861505">
                <a:tc>
                  <a:txBody>
                    <a:bodyPr/>
                    <a:lstStyle/>
                    <a:p>
                      <a:pPr marL="0" indent="0" algn="ctr">
                        <a:lnSpc>
                          <a:spcPct val="115000"/>
                        </a:lnSpc>
                        <a:spcBef>
                          <a:spcPts val="600"/>
                        </a:spcBef>
                        <a:spcAft>
                          <a:spcPts val="200"/>
                        </a:spcAft>
                        <a:tabLst/>
                      </a:pPr>
                      <a:r>
                        <a:rPr lang="en-US" sz="1600" b="1" dirty="0" err="1">
                          <a:solidFill>
                            <a:schemeClr val="bg1"/>
                          </a:solidFill>
                          <a:effectLst/>
                        </a:rPr>
                        <a:t>Variabel</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nchor="ctr"/>
                </a:tc>
                <a:tc>
                  <a:txBody>
                    <a:bodyPr/>
                    <a:lstStyle/>
                    <a:p>
                      <a:pPr marL="0" indent="0" algn="ctr">
                        <a:lnSpc>
                          <a:spcPct val="115000"/>
                        </a:lnSpc>
                        <a:spcBef>
                          <a:spcPts val="600"/>
                        </a:spcBef>
                        <a:spcAft>
                          <a:spcPts val="200"/>
                        </a:spcAft>
                        <a:tabLst>
                          <a:tab pos="228600" algn="l"/>
                        </a:tabLst>
                      </a:pPr>
                      <a:r>
                        <a:rPr lang="en-US" sz="1600" b="1" dirty="0">
                          <a:solidFill>
                            <a:schemeClr val="bg1"/>
                          </a:solidFill>
                          <a:effectLst/>
                        </a:rPr>
                        <a:t>Mean</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nchor="ctr"/>
                </a:tc>
                <a:tc>
                  <a:txBody>
                    <a:bodyPr/>
                    <a:lstStyle/>
                    <a:p>
                      <a:pPr marL="0" indent="0" algn="ctr">
                        <a:lnSpc>
                          <a:spcPct val="115000"/>
                        </a:lnSpc>
                        <a:spcBef>
                          <a:spcPts val="600"/>
                        </a:spcBef>
                        <a:spcAft>
                          <a:spcPts val="200"/>
                        </a:spcAft>
                        <a:tabLst>
                          <a:tab pos="228600" algn="l"/>
                        </a:tabLst>
                      </a:pPr>
                      <a:r>
                        <a:rPr lang="en-US" sz="1600" b="1" dirty="0">
                          <a:solidFill>
                            <a:schemeClr val="bg1"/>
                          </a:solidFill>
                          <a:effectLst/>
                        </a:rPr>
                        <a:t>Median</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nchor="ctr"/>
                </a:tc>
                <a:tc>
                  <a:txBody>
                    <a:bodyPr/>
                    <a:lstStyle/>
                    <a:p>
                      <a:pPr marL="0" indent="0" algn="ctr">
                        <a:lnSpc>
                          <a:spcPct val="115000"/>
                        </a:lnSpc>
                        <a:spcBef>
                          <a:spcPts val="600"/>
                        </a:spcBef>
                        <a:spcAft>
                          <a:spcPts val="200"/>
                        </a:spcAft>
                        <a:tabLst>
                          <a:tab pos="228600" algn="l"/>
                        </a:tabLst>
                      </a:pPr>
                      <a:r>
                        <a:rPr lang="en-US" sz="1600" b="1" dirty="0">
                          <a:solidFill>
                            <a:schemeClr val="bg1"/>
                          </a:solidFill>
                          <a:effectLst/>
                        </a:rPr>
                        <a:t>Minimum</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nchor="ctr"/>
                </a:tc>
                <a:tc>
                  <a:txBody>
                    <a:bodyPr/>
                    <a:lstStyle/>
                    <a:p>
                      <a:pPr marL="0" indent="0" algn="ctr">
                        <a:lnSpc>
                          <a:spcPct val="115000"/>
                        </a:lnSpc>
                        <a:spcBef>
                          <a:spcPts val="600"/>
                        </a:spcBef>
                        <a:spcAft>
                          <a:spcPts val="200"/>
                        </a:spcAft>
                        <a:tabLst>
                          <a:tab pos="228600" algn="l"/>
                        </a:tabLst>
                      </a:pPr>
                      <a:r>
                        <a:rPr lang="en-US" sz="1600" b="1" dirty="0" err="1">
                          <a:solidFill>
                            <a:schemeClr val="bg1"/>
                          </a:solidFill>
                          <a:effectLst/>
                        </a:rPr>
                        <a:t>Maksimum</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nchor="ctr"/>
                </a:tc>
                <a:extLst>
                  <a:ext uri="{0D108BD9-81ED-4DB2-BD59-A6C34878D82A}">
                    <a16:rowId xmlns:a16="http://schemas.microsoft.com/office/drawing/2014/main" val="2391470445"/>
                  </a:ext>
                </a:extLst>
              </a:tr>
              <a:tr h="752963">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Runtime</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115,5</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116</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75</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172</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extLst>
                  <a:ext uri="{0D108BD9-81ED-4DB2-BD59-A6C34878D82A}">
                    <a16:rowId xmlns:a16="http://schemas.microsoft.com/office/drawing/2014/main" val="1525039806"/>
                  </a:ext>
                </a:extLst>
              </a:tr>
              <a:tr h="644420">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Rating</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6,868</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7</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3,1</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8,6</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extLst>
                  <a:ext uri="{0D108BD9-81ED-4DB2-BD59-A6C34878D82A}">
                    <a16:rowId xmlns:a16="http://schemas.microsoft.com/office/drawing/2014/main" val="2477464750"/>
                  </a:ext>
                </a:extLst>
              </a:tr>
              <a:tr h="752963">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Votes</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135,036</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56,76</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1,022</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tc>
                  <a:txBody>
                    <a:bodyPr/>
                    <a:lstStyle/>
                    <a:p>
                      <a:pPr marL="0" indent="0" algn="ctr">
                        <a:lnSpc>
                          <a:spcPct val="115000"/>
                        </a:lnSpc>
                        <a:spcBef>
                          <a:spcPts val="600"/>
                        </a:spcBef>
                        <a:spcAft>
                          <a:spcPts val="200"/>
                        </a:spcAft>
                        <a:tabLst>
                          <a:tab pos="228600" algn="l"/>
                        </a:tabLst>
                      </a:pPr>
                      <a:r>
                        <a:rPr lang="en-US" sz="1600" dirty="0">
                          <a:solidFill>
                            <a:schemeClr val="bg1"/>
                          </a:solidFill>
                          <a:effectLst/>
                        </a:rPr>
                        <a:t>970</a:t>
                      </a:r>
                      <a:endParaRPr lang="en-GB" sz="16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0" marB="0"/>
                </a:tc>
                <a:extLst>
                  <a:ext uri="{0D108BD9-81ED-4DB2-BD59-A6C34878D82A}">
                    <a16:rowId xmlns:a16="http://schemas.microsoft.com/office/drawing/2014/main" val="3594230730"/>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advTm="630"/>
    </mc:Choice>
    <mc:Fallback xmlns="">
      <p:transition spd="slow" advTm="63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3"/>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11</a:t>
            </a:fld>
            <a:endParaRPr/>
          </a:p>
        </p:txBody>
      </p:sp>
      <p:sp>
        <p:nvSpPr>
          <p:cNvPr id="250" name="Google Shape;250;p23"/>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txBox="1">
            <a:spLocks noGrp="1"/>
          </p:cNvSpPr>
          <p:nvPr>
            <p:ph type="ctrTitle"/>
          </p:nvPr>
        </p:nvSpPr>
        <p:spPr>
          <a:xfrm>
            <a:off x="5569480" y="129625"/>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K-Means with</a:t>
            </a:r>
            <a:endParaRPr dirty="0"/>
          </a:p>
          <a:p>
            <a:pPr marL="0" lvl="0" indent="0" algn="r" rtl="0">
              <a:spcBef>
                <a:spcPts val="0"/>
              </a:spcBef>
              <a:spcAft>
                <a:spcPts val="0"/>
              </a:spcAft>
              <a:buNone/>
            </a:pPr>
            <a:r>
              <a:rPr lang="es" dirty="0"/>
              <a:t>Elbow Method</a:t>
            </a:r>
            <a:endParaRPr dirty="0"/>
          </a:p>
        </p:txBody>
      </p:sp>
      <p:sp>
        <p:nvSpPr>
          <p:cNvPr id="253" name="Google Shape;253;p23"/>
          <p:cNvSpPr txBox="1"/>
          <p:nvPr/>
        </p:nvSpPr>
        <p:spPr>
          <a:xfrm>
            <a:off x="281435" y="597231"/>
            <a:ext cx="6805531" cy="75395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None/>
            </a:pPr>
            <a:r>
              <a:rPr lang="es" sz="1200" dirty="0">
                <a:latin typeface="Josefin Sans Thin"/>
                <a:ea typeface="Josefin Sans Thin"/>
                <a:cs typeface="Josefin Sans Thin"/>
                <a:sym typeface="Josefin Sans Thin"/>
              </a:rPr>
              <a:t>Dilakukan penentuan banyaknya </a:t>
            </a:r>
            <a:r>
              <a:rPr lang="es" sz="1200" i="1" dirty="0">
                <a:latin typeface="Josefin Sans Thin"/>
                <a:ea typeface="Josefin Sans Thin"/>
                <a:cs typeface="Josefin Sans Thin"/>
                <a:sym typeface="Josefin Sans Thin"/>
              </a:rPr>
              <a:t>cluster</a:t>
            </a:r>
            <a:r>
              <a:rPr lang="es" sz="1200" dirty="0">
                <a:latin typeface="Josefin Sans Thin"/>
                <a:ea typeface="Josefin Sans Thin"/>
                <a:cs typeface="Josefin Sans Thin"/>
                <a:sym typeface="Josefin Sans Thin"/>
              </a:rPr>
              <a:t> terbaik menggunakan metode </a:t>
            </a:r>
            <a:r>
              <a:rPr lang="es" sz="1200" i="1" dirty="0">
                <a:latin typeface="Josefin Sans Thin"/>
                <a:ea typeface="Josefin Sans Thin"/>
                <a:cs typeface="Josefin Sans Thin"/>
                <a:sym typeface="Josefin Sans Thin"/>
              </a:rPr>
              <a:t>Elbow. </a:t>
            </a:r>
            <a:r>
              <a:rPr lang="en-GB" sz="1200" dirty="0" err="1">
                <a:latin typeface="Josefin Sans Thin"/>
                <a:ea typeface="Josefin Sans Thin"/>
                <a:cs typeface="Josefin Sans Thin"/>
                <a:sym typeface="Josefin Sans Thin"/>
              </a:rPr>
              <a:t>Dilakukan</a:t>
            </a:r>
            <a:r>
              <a:rPr lang="en-GB" sz="1200" dirty="0">
                <a:latin typeface="Josefin Sans Thin"/>
                <a:ea typeface="Josefin Sans Thin"/>
                <a:cs typeface="Josefin Sans Thin"/>
                <a:sym typeface="Josefin Sans Thin"/>
              </a:rPr>
              <a:t> K-Means Clustering </a:t>
            </a:r>
            <a:r>
              <a:rPr lang="en-GB" sz="1200" dirty="0" err="1">
                <a:latin typeface="Josefin Sans Thin"/>
                <a:ea typeface="Josefin Sans Thin"/>
                <a:cs typeface="Josefin Sans Thin"/>
                <a:sym typeface="Josefin Sans Thin"/>
              </a:rPr>
              <a:t>sebanyak</a:t>
            </a:r>
            <a:r>
              <a:rPr lang="en-GB" sz="1200" dirty="0">
                <a:latin typeface="Josefin Sans Thin"/>
                <a:ea typeface="Josefin Sans Thin"/>
                <a:cs typeface="Josefin Sans Thin"/>
                <a:sym typeface="Josefin Sans Thin"/>
              </a:rPr>
              <a:t> 3 Cluster d</a:t>
            </a:r>
            <a:r>
              <a:rPr lang="es" sz="1200" dirty="0">
                <a:latin typeface="Josefin Sans Thin"/>
                <a:ea typeface="Josefin Sans Thin"/>
                <a:cs typeface="Josefin Sans Thin"/>
                <a:sym typeface="Josefin Sans Thin"/>
              </a:rPr>
              <a:t>an menghasilkan </a:t>
            </a:r>
            <a:r>
              <a:rPr lang="es" sz="1200" i="1" dirty="0">
                <a:latin typeface="Josefin Sans Thin"/>
                <a:ea typeface="Josefin Sans Thin"/>
                <a:cs typeface="Josefin Sans Thin"/>
                <a:sym typeface="Josefin Sans Thin"/>
              </a:rPr>
              <a:t>output</a:t>
            </a:r>
            <a:r>
              <a:rPr lang="es" sz="1200" dirty="0">
                <a:latin typeface="Josefin Sans Thin"/>
                <a:ea typeface="Josefin Sans Thin"/>
                <a:cs typeface="Josefin Sans Thin"/>
                <a:sym typeface="Josefin Sans Thin"/>
              </a:rPr>
              <a:t> sebagai berikut.</a:t>
            </a:r>
            <a:endParaRPr sz="1200" dirty="0">
              <a:latin typeface="Josefin Sans Thin"/>
              <a:ea typeface="Josefin Sans Thin"/>
              <a:cs typeface="Josefin Sans Thin"/>
              <a:sym typeface="Josefin Sans Thin"/>
            </a:endParaRPr>
          </a:p>
        </p:txBody>
      </p:sp>
      <p:pic>
        <p:nvPicPr>
          <p:cNvPr id="254" name="Google Shape;254;p23"/>
          <p:cNvPicPr preferRelativeResize="0"/>
          <p:nvPr/>
        </p:nvPicPr>
        <p:blipFill>
          <a:blip r:embed="rId3"/>
          <a:srcRect/>
          <a:stretch/>
        </p:blipFill>
        <p:spPr>
          <a:xfrm>
            <a:off x="281435" y="1506467"/>
            <a:ext cx="4239935" cy="3141639"/>
          </a:xfrm>
          <a:prstGeom prst="rect">
            <a:avLst/>
          </a:prstGeom>
          <a:noFill/>
          <a:ln w="19050" cap="flat" cmpd="sng">
            <a:solidFill>
              <a:schemeClr val="lt1"/>
            </a:solidFill>
            <a:prstDash val="dash"/>
            <a:round/>
            <a:headEnd type="none" w="sm" len="sm"/>
            <a:tailEnd type="none" w="sm" len="sm"/>
          </a:ln>
        </p:spPr>
      </p:pic>
      <p:pic>
        <p:nvPicPr>
          <p:cNvPr id="8" name="Google Shape;264;p24">
            <a:extLst>
              <a:ext uri="{FF2B5EF4-FFF2-40B4-BE49-F238E27FC236}">
                <a16:creationId xmlns:a16="http://schemas.microsoft.com/office/drawing/2014/main" id="{08253FF3-BFB3-49DB-AC04-71390740656A}"/>
              </a:ext>
            </a:extLst>
          </p:cNvPr>
          <p:cNvPicPr preferRelativeResize="0"/>
          <p:nvPr/>
        </p:nvPicPr>
        <p:blipFill>
          <a:blip r:embed="rId4"/>
          <a:srcRect/>
          <a:stretch/>
        </p:blipFill>
        <p:spPr>
          <a:xfrm>
            <a:off x="4640860" y="1506466"/>
            <a:ext cx="4239935" cy="3141639"/>
          </a:xfrm>
          <a:prstGeom prst="rect">
            <a:avLst/>
          </a:prstGeom>
          <a:noFill/>
          <a:ln w="19050" cap="flat" cmpd="sng">
            <a:solidFill>
              <a:schemeClr val="dk2"/>
            </a:solidFill>
            <a:prstDash val="dash"/>
            <a:round/>
            <a:headEnd type="none" w="sm" len="sm"/>
            <a:tailEnd type="none" w="sm" len="sm"/>
          </a:ln>
        </p:spPr>
      </p:pic>
    </p:spTree>
  </p:cSld>
  <p:clrMapOvr>
    <a:masterClrMapping/>
  </p:clrMapOvr>
  <mc:AlternateContent xmlns:mc="http://schemas.openxmlformats.org/markup-compatibility/2006" xmlns:p14="http://schemas.microsoft.com/office/powerpoint/2010/main">
    <mc:Choice Requires="p14">
      <p:transition spd="slow" p14:dur="2000" advTm="1001"/>
    </mc:Choice>
    <mc:Fallback xmlns="">
      <p:transition spd="slow" advTm="100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3"/>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12</a:t>
            </a:fld>
            <a:endParaRPr/>
          </a:p>
        </p:txBody>
      </p:sp>
      <p:sp>
        <p:nvSpPr>
          <p:cNvPr id="250" name="Google Shape;250;p23"/>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txBox="1">
            <a:spLocks noGrp="1"/>
          </p:cNvSpPr>
          <p:nvPr>
            <p:ph type="ctrTitle"/>
          </p:nvPr>
        </p:nvSpPr>
        <p:spPr>
          <a:xfrm>
            <a:off x="5569480" y="129625"/>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K-Means with</a:t>
            </a:r>
            <a:endParaRPr dirty="0"/>
          </a:p>
          <a:p>
            <a:pPr marL="0" lvl="0" indent="0" algn="r" rtl="0">
              <a:spcBef>
                <a:spcPts val="0"/>
              </a:spcBef>
              <a:spcAft>
                <a:spcPts val="0"/>
              </a:spcAft>
              <a:buNone/>
            </a:pPr>
            <a:r>
              <a:rPr lang="es" dirty="0"/>
              <a:t>Elbow Method</a:t>
            </a:r>
            <a:endParaRPr dirty="0"/>
          </a:p>
        </p:txBody>
      </p:sp>
      <p:sp>
        <p:nvSpPr>
          <p:cNvPr id="253" name="Google Shape;253;p23"/>
          <p:cNvSpPr txBox="1"/>
          <p:nvPr/>
        </p:nvSpPr>
        <p:spPr>
          <a:xfrm>
            <a:off x="884108" y="706670"/>
            <a:ext cx="6805531" cy="55616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None/>
            </a:pPr>
            <a:r>
              <a:rPr lang="en-GB" sz="1200" dirty="0" err="1">
                <a:latin typeface="Josefin Sans Thin"/>
                <a:ea typeface="Josefin Sans Thin"/>
                <a:cs typeface="Josefin Sans Thin"/>
                <a:sym typeface="Josefin Sans Thin"/>
              </a:rPr>
              <a:t>Kemudian</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dilihat</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persebaran</a:t>
            </a:r>
            <a:r>
              <a:rPr lang="en-GB" sz="1200" dirty="0">
                <a:latin typeface="Josefin Sans Thin"/>
                <a:ea typeface="Josefin Sans Thin"/>
                <a:cs typeface="Josefin Sans Thin"/>
                <a:sym typeface="Josefin Sans Thin"/>
              </a:rPr>
              <a:t> film </a:t>
            </a:r>
            <a:r>
              <a:rPr lang="en-GB" sz="1200" dirty="0" err="1">
                <a:latin typeface="Josefin Sans Thin"/>
                <a:ea typeface="Josefin Sans Thin"/>
                <a:cs typeface="Josefin Sans Thin"/>
                <a:sym typeface="Josefin Sans Thin"/>
              </a:rPr>
              <a:t>menurut</a:t>
            </a:r>
            <a:r>
              <a:rPr lang="en-GB" sz="1200" dirty="0">
                <a:latin typeface="Josefin Sans Thin"/>
                <a:ea typeface="Josefin Sans Thin"/>
                <a:cs typeface="Josefin Sans Thin"/>
                <a:sym typeface="Josefin Sans Thin"/>
              </a:rPr>
              <a:t> genre. </a:t>
            </a: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just" rtl="0">
              <a:lnSpc>
                <a:spcPct val="100000"/>
              </a:lnSpc>
              <a:spcBef>
                <a:spcPts val="600"/>
              </a:spcBef>
              <a:spcAft>
                <a:spcPts val="0"/>
              </a:spcAft>
              <a:buNone/>
            </a:pPr>
            <a:r>
              <a:rPr lang="en-GB" sz="1200" dirty="0" err="1">
                <a:latin typeface="Josefin Sans Thin"/>
                <a:ea typeface="Josefin Sans Thin"/>
                <a:cs typeface="Josefin Sans Thin"/>
                <a:sym typeface="Josefin Sans Thin"/>
              </a:rPr>
              <a:t>dapat</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dilihat</a:t>
            </a:r>
            <a:r>
              <a:rPr lang="en-GB" sz="1200" dirty="0">
                <a:latin typeface="Josefin Sans Thin"/>
                <a:ea typeface="Josefin Sans Thin"/>
                <a:cs typeface="Josefin Sans Thin"/>
                <a:sym typeface="Josefin Sans Thin"/>
              </a:rPr>
              <a:t> pada cluster 1 </a:t>
            </a:r>
            <a:r>
              <a:rPr lang="en-GB" sz="1200" dirty="0" err="1">
                <a:latin typeface="Josefin Sans Thin"/>
                <a:ea typeface="Josefin Sans Thin"/>
                <a:cs typeface="Josefin Sans Thin"/>
                <a:sym typeface="Josefin Sans Thin"/>
              </a:rPr>
              <a:t>didominasi</a:t>
            </a:r>
            <a:r>
              <a:rPr lang="en-GB" sz="1200" dirty="0">
                <a:latin typeface="Josefin Sans Thin"/>
                <a:ea typeface="Josefin Sans Thin"/>
                <a:cs typeface="Josefin Sans Thin"/>
                <a:sym typeface="Josefin Sans Thin"/>
              </a:rPr>
              <a:t> oleh film </a:t>
            </a:r>
            <a:r>
              <a:rPr lang="en-GB" sz="1200" dirty="0" err="1">
                <a:latin typeface="Josefin Sans Thin"/>
                <a:ea typeface="Josefin Sans Thin"/>
                <a:cs typeface="Josefin Sans Thin"/>
                <a:sym typeface="Josefin Sans Thin"/>
              </a:rPr>
              <a:t>bergenre</a:t>
            </a:r>
            <a:r>
              <a:rPr lang="en-GB" sz="1200" dirty="0">
                <a:latin typeface="Josefin Sans Thin"/>
                <a:ea typeface="Josefin Sans Thin"/>
                <a:cs typeface="Josefin Sans Thin"/>
                <a:sym typeface="Josefin Sans Thin"/>
              </a:rPr>
              <a:t> action dan </a:t>
            </a:r>
            <a:r>
              <a:rPr lang="en-GB" sz="1200" dirty="0" err="1">
                <a:latin typeface="Josefin Sans Thin"/>
                <a:ea typeface="Josefin Sans Thin"/>
                <a:cs typeface="Josefin Sans Thin"/>
                <a:sym typeface="Josefin Sans Thin"/>
              </a:rPr>
              <a:t>tidak</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terdapat</a:t>
            </a:r>
            <a:r>
              <a:rPr lang="en-GB" sz="1200" dirty="0">
                <a:latin typeface="Josefin Sans Thin"/>
                <a:ea typeface="Josefin Sans Thin"/>
                <a:cs typeface="Josefin Sans Thin"/>
                <a:sym typeface="Josefin Sans Thin"/>
              </a:rPr>
              <a:t> film </a:t>
            </a:r>
            <a:r>
              <a:rPr lang="en-GB" sz="1200" dirty="0" err="1">
                <a:latin typeface="Josefin Sans Thin"/>
                <a:ea typeface="Josefin Sans Thin"/>
                <a:cs typeface="Josefin Sans Thin"/>
                <a:sym typeface="Josefin Sans Thin"/>
              </a:rPr>
              <a:t>biografi</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Untuk</a:t>
            </a:r>
            <a:r>
              <a:rPr lang="en-GB" sz="1200" dirty="0">
                <a:latin typeface="Josefin Sans Thin"/>
                <a:ea typeface="Josefin Sans Thin"/>
                <a:cs typeface="Josefin Sans Thin"/>
                <a:sym typeface="Josefin Sans Thin"/>
              </a:rPr>
              <a:t> cluster 2 </a:t>
            </a:r>
            <a:r>
              <a:rPr lang="en-GB" sz="1200" dirty="0" err="1">
                <a:latin typeface="Josefin Sans Thin"/>
                <a:ea typeface="Josefin Sans Thin"/>
                <a:cs typeface="Josefin Sans Thin"/>
                <a:sym typeface="Josefin Sans Thin"/>
              </a:rPr>
              <a:t>didominasi</a:t>
            </a:r>
            <a:r>
              <a:rPr lang="en-GB" sz="1200" dirty="0">
                <a:latin typeface="Josefin Sans Thin"/>
                <a:ea typeface="Josefin Sans Thin"/>
                <a:cs typeface="Josefin Sans Thin"/>
                <a:sym typeface="Josefin Sans Thin"/>
              </a:rPr>
              <a:t> juga oleh film action dan genre </a:t>
            </a:r>
            <a:r>
              <a:rPr lang="en-GB" sz="1200" dirty="0" err="1">
                <a:latin typeface="Josefin Sans Thin"/>
                <a:ea typeface="Josefin Sans Thin"/>
                <a:cs typeface="Josefin Sans Thin"/>
                <a:sym typeface="Josefin Sans Thin"/>
              </a:rPr>
              <a:t>biografi</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menjadi</a:t>
            </a:r>
            <a:r>
              <a:rPr lang="en-GB" sz="1200" dirty="0">
                <a:latin typeface="Josefin Sans Thin"/>
                <a:ea typeface="Josefin Sans Thin"/>
                <a:cs typeface="Josefin Sans Thin"/>
                <a:sym typeface="Josefin Sans Thin"/>
              </a:rPr>
              <a:t> yang </a:t>
            </a:r>
            <a:r>
              <a:rPr lang="en-GB" sz="1200" dirty="0" err="1">
                <a:latin typeface="Josefin Sans Thin"/>
                <a:ea typeface="Josefin Sans Thin"/>
                <a:cs typeface="Josefin Sans Thin"/>
                <a:sym typeface="Josefin Sans Thin"/>
              </a:rPr>
              <a:t>terkecil</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yakni</a:t>
            </a:r>
            <a:r>
              <a:rPr lang="en-GB" sz="1200" dirty="0">
                <a:latin typeface="Josefin Sans Thin"/>
                <a:ea typeface="Josefin Sans Thin"/>
                <a:cs typeface="Josefin Sans Thin"/>
                <a:sym typeface="Josefin Sans Thin"/>
              </a:rPr>
              <a:t> 2 film. Pada cluster 3, film action </a:t>
            </a:r>
            <a:r>
              <a:rPr lang="en-GB" sz="1200" dirty="0" err="1">
                <a:latin typeface="Josefin Sans Thin"/>
                <a:ea typeface="Josefin Sans Thin"/>
                <a:cs typeface="Josefin Sans Thin"/>
                <a:sym typeface="Josefin Sans Thin"/>
              </a:rPr>
              <a:t>mendominasi</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dengan</a:t>
            </a:r>
            <a:r>
              <a:rPr lang="en-GB" sz="1200" dirty="0">
                <a:latin typeface="Josefin Sans Thin"/>
                <a:ea typeface="Josefin Sans Thin"/>
                <a:cs typeface="Josefin Sans Thin"/>
                <a:sym typeface="Josefin Sans Thin"/>
              </a:rPr>
              <a:t> 9 film dan </a:t>
            </a:r>
            <a:r>
              <a:rPr lang="en-GB" sz="1200" dirty="0" err="1">
                <a:latin typeface="Josefin Sans Thin"/>
                <a:ea typeface="Josefin Sans Thin"/>
                <a:cs typeface="Josefin Sans Thin"/>
                <a:sym typeface="Josefin Sans Thin"/>
              </a:rPr>
              <a:t>tidak</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terdapat</a:t>
            </a:r>
            <a:r>
              <a:rPr lang="en-GB" sz="1200" dirty="0">
                <a:latin typeface="Josefin Sans Thin"/>
                <a:ea typeface="Josefin Sans Thin"/>
                <a:cs typeface="Josefin Sans Thin"/>
                <a:sym typeface="Josefin Sans Thin"/>
              </a:rPr>
              <a:t> film </a:t>
            </a:r>
            <a:r>
              <a:rPr lang="en-GB" sz="1200" dirty="0" err="1">
                <a:latin typeface="Josefin Sans Thin"/>
                <a:ea typeface="Josefin Sans Thin"/>
                <a:cs typeface="Josefin Sans Thin"/>
                <a:sym typeface="Josefin Sans Thin"/>
              </a:rPr>
              <a:t>biografi</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maupun</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horor</a:t>
            </a:r>
            <a:r>
              <a:rPr lang="en-GB" sz="1200" dirty="0">
                <a:latin typeface="Josefin Sans Thin"/>
                <a:ea typeface="Josefin Sans Thin"/>
                <a:cs typeface="Josefin Sans Thin"/>
                <a:sym typeface="Josefin Sans Thin"/>
              </a:rPr>
              <a:t>.</a:t>
            </a:r>
          </a:p>
        </p:txBody>
      </p:sp>
      <p:graphicFrame>
        <p:nvGraphicFramePr>
          <p:cNvPr id="3" name="Table 2">
            <a:extLst>
              <a:ext uri="{FF2B5EF4-FFF2-40B4-BE49-F238E27FC236}">
                <a16:creationId xmlns:a16="http://schemas.microsoft.com/office/drawing/2014/main" id="{FDB92677-0980-42CA-8297-AC4A0F3D16D6}"/>
              </a:ext>
            </a:extLst>
          </p:cNvPr>
          <p:cNvGraphicFramePr>
            <a:graphicFrameLocks noGrp="1"/>
          </p:cNvGraphicFramePr>
          <p:nvPr>
            <p:extLst>
              <p:ext uri="{D42A27DB-BD31-4B8C-83A1-F6EECF244321}">
                <p14:modId xmlns:p14="http://schemas.microsoft.com/office/powerpoint/2010/main" val="253178085"/>
              </p:ext>
            </p:extLst>
          </p:nvPr>
        </p:nvGraphicFramePr>
        <p:xfrm>
          <a:off x="963097" y="1358675"/>
          <a:ext cx="6924517" cy="1534000"/>
        </p:xfrm>
        <a:graphic>
          <a:graphicData uri="http://schemas.openxmlformats.org/drawingml/2006/table">
            <a:tbl>
              <a:tblPr firstRow="1" firstCol="1" bandRow="1">
                <a:tableStyleId>{284E427A-3D55-4303-BF80-6455036E1DE7}</a:tableStyleId>
              </a:tblPr>
              <a:tblGrid>
                <a:gridCol w="908881">
                  <a:extLst>
                    <a:ext uri="{9D8B030D-6E8A-4147-A177-3AD203B41FA5}">
                      <a16:colId xmlns:a16="http://schemas.microsoft.com/office/drawing/2014/main" val="1109421978"/>
                    </a:ext>
                  </a:extLst>
                </a:gridCol>
                <a:gridCol w="1002606">
                  <a:extLst>
                    <a:ext uri="{9D8B030D-6E8A-4147-A177-3AD203B41FA5}">
                      <a16:colId xmlns:a16="http://schemas.microsoft.com/office/drawing/2014/main" val="3236032541"/>
                    </a:ext>
                  </a:extLst>
                </a:gridCol>
                <a:gridCol w="1002606">
                  <a:extLst>
                    <a:ext uri="{9D8B030D-6E8A-4147-A177-3AD203B41FA5}">
                      <a16:colId xmlns:a16="http://schemas.microsoft.com/office/drawing/2014/main" val="3295438408"/>
                    </a:ext>
                  </a:extLst>
                </a:gridCol>
                <a:gridCol w="1002606">
                  <a:extLst>
                    <a:ext uri="{9D8B030D-6E8A-4147-A177-3AD203B41FA5}">
                      <a16:colId xmlns:a16="http://schemas.microsoft.com/office/drawing/2014/main" val="262542174"/>
                    </a:ext>
                  </a:extLst>
                </a:gridCol>
                <a:gridCol w="1002606">
                  <a:extLst>
                    <a:ext uri="{9D8B030D-6E8A-4147-A177-3AD203B41FA5}">
                      <a16:colId xmlns:a16="http://schemas.microsoft.com/office/drawing/2014/main" val="792932130"/>
                    </a:ext>
                  </a:extLst>
                </a:gridCol>
                <a:gridCol w="1002606">
                  <a:extLst>
                    <a:ext uri="{9D8B030D-6E8A-4147-A177-3AD203B41FA5}">
                      <a16:colId xmlns:a16="http://schemas.microsoft.com/office/drawing/2014/main" val="363800090"/>
                    </a:ext>
                  </a:extLst>
                </a:gridCol>
                <a:gridCol w="1002606">
                  <a:extLst>
                    <a:ext uri="{9D8B030D-6E8A-4147-A177-3AD203B41FA5}">
                      <a16:colId xmlns:a16="http://schemas.microsoft.com/office/drawing/2014/main" val="2385081679"/>
                    </a:ext>
                  </a:extLst>
                </a:gridCol>
              </a:tblGrid>
              <a:tr h="306800">
                <a:tc rowSpan="2">
                  <a:txBody>
                    <a:bodyPr/>
                    <a:lstStyle/>
                    <a:p>
                      <a:pPr algn="ctr"/>
                      <a:r>
                        <a:rPr lang="en-GB" sz="1200" dirty="0">
                          <a:solidFill>
                            <a:srgbClr val="FDF8F1"/>
                          </a:solidFill>
                          <a:effectLst/>
                        </a:rPr>
                        <a:t>Cluster</a:t>
                      </a:r>
                      <a:endParaRPr lang="en-GB" sz="1200" dirty="0">
                        <a:solidFill>
                          <a:srgbClr val="FDF8F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gridSpan="6">
                  <a:txBody>
                    <a:bodyPr/>
                    <a:lstStyle/>
                    <a:p>
                      <a:pPr algn="ctr"/>
                      <a:r>
                        <a:rPr lang="en-GB" sz="1200" dirty="0">
                          <a:solidFill>
                            <a:srgbClr val="FDF8F1"/>
                          </a:solidFill>
                          <a:effectLst/>
                        </a:rPr>
                        <a:t>Genre</a:t>
                      </a:r>
                      <a:endParaRPr lang="en-GB" sz="1200" dirty="0">
                        <a:solidFill>
                          <a:srgbClr val="FDF8F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961146026"/>
                  </a:ext>
                </a:extLst>
              </a:tr>
              <a:tr h="306800">
                <a:tc vMerge="1">
                  <a:txBody>
                    <a:bodyPr/>
                    <a:lstStyle/>
                    <a:p>
                      <a:endParaRPr lang="en-GB"/>
                    </a:p>
                  </a:txBody>
                  <a:tcPr/>
                </a:tc>
                <a:tc>
                  <a:txBody>
                    <a:bodyPr/>
                    <a:lstStyle/>
                    <a:p>
                      <a:pPr algn="ctr"/>
                      <a:r>
                        <a:rPr lang="en-GB" sz="1200" dirty="0">
                          <a:solidFill>
                            <a:srgbClr val="FDF8F1"/>
                          </a:solidFill>
                          <a:effectLst/>
                        </a:rPr>
                        <a:t>Action</a:t>
                      </a:r>
                      <a:endParaRPr lang="en-GB" sz="1200" dirty="0">
                        <a:solidFill>
                          <a:srgbClr val="FDF8F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rgbClr val="FDF8F1"/>
                          </a:solidFill>
                          <a:effectLst/>
                        </a:rPr>
                        <a:t>Biography</a:t>
                      </a:r>
                      <a:endParaRPr lang="en-GB" sz="1200" dirty="0">
                        <a:solidFill>
                          <a:srgbClr val="FDF8F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rgbClr val="FDF8F1"/>
                          </a:solidFill>
                          <a:effectLst/>
                        </a:rPr>
                        <a:t>Comedy</a:t>
                      </a:r>
                      <a:endParaRPr lang="en-GB" sz="1200" dirty="0">
                        <a:solidFill>
                          <a:srgbClr val="FDF8F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rgbClr val="FDF8F1"/>
                          </a:solidFill>
                          <a:effectLst/>
                        </a:rPr>
                        <a:t>Crime</a:t>
                      </a:r>
                      <a:endParaRPr lang="en-GB" sz="1200" dirty="0">
                        <a:solidFill>
                          <a:srgbClr val="FDF8F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rgbClr val="FDF8F1"/>
                          </a:solidFill>
                          <a:effectLst/>
                        </a:rPr>
                        <a:t>Drama</a:t>
                      </a:r>
                      <a:endParaRPr lang="en-GB" sz="1200" dirty="0">
                        <a:solidFill>
                          <a:srgbClr val="FDF8F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rgbClr val="FDF8F1"/>
                          </a:solidFill>
                          <a:effectLst/>
                        </a:rPr>
                        <a:t>Horror</a:t>
                      </a:r>
                      <a:endParaRPr lang="en-GB" sz="1200" dirty="0">
                        <a:solidFill>
                          <a:srgbClr val="FDF8F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extLst>
                  <a:ext uri="{0D108BD9-81ED-4DB2-BD59-A6C34878D82A}">
                    <a16:rowId xmlns:a16="http://schemas.microsoft.com/office/drawing/2014/main" val="143258597"/>
                  </a:ext>
                </a:extLst>
              </a:tr>
              <a:tr h="306800">
                <a:tc>
                  <a:txBody>
                    <a:bodyPr/>
                    <a:lstStyle/>
                    <a:p>
                      <a:pPr algn="ctr"/>
                      <a:r>
                        <a:rPr lang="en-GB" sz="1200" dirty="0">
                          <a:solidFill>
                            <a:schemeClr val="bg2">
                              <a:lumMod val="10000"/>
                            </a:schemeClr>
                          </a:solidFill>
                          <a:effectLst/>
                        </a:rPr>
                        <a:t>1</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a:solidFill>
                            <a:schemeClr val="bg2">
                              <a:lumMod val="10000"/>
                            </a:schemeClr>
                          </a:solidFill>
                          <a:effectLst/>
                        </a:rPr>
                        <a:t>13</a:t>
                      </a:r>
                      <a:endParaRPr lang="en-GB" sz="120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5</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4</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3</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3</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extLst>
                  <a:ext uri="{0D108BD9-81ED-4DB2-BD59-A6C34878D82A}">
                    <a16:rowId xmlns:a16="http://schemas.microsoft.com/office/drawing/2014/main" val="376971795"/>
                  </a:ext>
                </a:extLst>
              </a:tr>
              <a:tr h="306800">
                <a:tc>
                  <a:txBody>
                    <a:bodyPr/>
                    <a:lstStyle/>
                    <a:p>
                      <a:pPr algn="ctr"/>
                      <a:r>
                        <a:rPr lang="en-GB" sz="1200" dirty="0">
                          <a:solidFill>
                            <a:schemeClr val="bg2">
                              <a:lumMod val="10000"/>
                            </a:schemeClr>
                          </a:solidFill>
                          <a:effectLst/>
                        </a:rPr>
                        <a:t>2</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30</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2</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a:solidFill>
                            <a:schemeClr val="bg2">
                              <a:lumMod val="10000"/>
                            </a:schemeClr>
                          </a:solidFill>
                          <a:effectLst/>
                        </a:rPr>
                        <a:t>4</a:t>
                      </a:r>
                      <a:endParaRPr lang="en-GB" sz="120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a:solidFill>
                            <a:schemeClr val="bg2">
                              <a:lumMod val="10000"/>
                            </a:schemeClr>
                          </a:solidFill>
                          <a:effectLst/>
                        </a:rPr>
                        <a:t>5</a:t>
                      </a:r>
                      <a:endParaRPr lang="en-GB" sz="120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12</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3</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extLst>
                  <a:ext uri="{0D108BD9-81ED-4DB2-BD59-A6C34878D82A}">
                    <a16:rowId xmlns:a16="http://schemas.microsoft.com/office/drawing/2014/main" val="630788441"/>
                  </a:ext>
                </a:extLst>
              </a:tr>
              <a:tr h="306800">
                <a:tc>
                  <a:txBody>
                    <a:bodyPr/>
                    <a:lstStyle/>
                    <a:p>
                      <a:pPr algn="ctr"/>
                      <a:r>
                        <a:rPr lang="en-GB" sz="1200" dirty="0">
                          <a:solidFill>
                            <a:schemeClr val="bg2">
                              <a:lumMod val="10000"/>
                            </a:schemeClr>
                          </a:solidFill>
                          <a:effectLst/>
                        </a:rPr>
                        <a:t>3</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a:solidFill>
                            <a:schemeClr val="bg2">
                              <a:lumMod val="10000"/>
                            </a:schemeClr>
                          </a:solidFill>
                          <a:effectLst/>
                        </a:rPr>
                        <a:t>9</a:t>
                      </a:r>
                      <a:endParaRPr lang="en-GB" sz="120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2</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3</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2</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7431" marR="17431" marT="0" marB="0" anchor="ctr"/>
                </a:tc>
                <a:extLst>
                  <a:ext uri="{0D108BD9-81ED-4DB2-BD59-A6C34878D82A}">
                    <a16:rowId xmlns:a16="http://schemas.microsoft.com/office/drawing/2014/main" val="3844709825"/>
                  </a:ext>
                </a:extLst>
              </a:tr>
            </a:tbl>
          </a:graphicData>
        </a:graphic>
      </p:graphicFrame>
    </p:spTree>
    <p:extLst>
      <p:ext uri="{BB962C8B-B14F-4D97-AF65-F5344CB8AC3E}">
        <p14:creationId xmlns:p14="http://schemas.microsoft.com/office/powerpoint/2010/main" val="3197310300"/>
      </p:ext>
    </p:extLst>
  </p:cSld>
  <p:clrMapOvr>
    <a:masterClrMapping/>
  </p:clrMapOvr>
  <mc:AlternateContent xmlns:mc="http://schemas.openxmlformats.org/markup-compatibility/2006">
    <mc:Choice xmlns:p14="http://schemas.microsoft.com/office/powerpoint/2010/main" Requires="p14">
      <p:transition spd="slow" p14:dur="2000" advTm="1001"/>
    </mc:Choice>
    <mc:Fallback>
      <p:transition spd="slow" advTm="1001"/>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3"/>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13</a:t>
            </a:fld>
            <a:endParaRPr/>
          </a:p>
        </p:txBody>
      </p:sp>
      <p:sp>
        <p:nvSpPr>
          <p:cNvPr id="250" name="Google Shape;250;p23"/>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txBox="1">
            <a:spLocks noGrp="1"/>
          </p:cNvSpPr>
          <p:nvPr>
            <p:ph type="ctrTitle"/>
          </p:nvPr>
        </p:nvSpPr>
        <p:spPr>
          <a:xfrm>
            <a:off x="5668632" y="110861"/>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1050" dirty="0"/>
              <a:t>K-Means with</a:t>
            </a:r>
            <a:endParaRPr sz="1050" dirty="0"/>
          </a:p>
          <a:p>
            <a:pPr marL="0" lvl="0" indent="0" algn="r" rtl="0">
              <a:spcBef>
                <a:spcPts val="0"/>
              </a:spcBef>
              <a:spcAft>
                <a:spcPts val="0"/>
              </a:spcAft>
              <a:buNone/>
            </a:pPr>
            <a:r>
              <a:rPr lang="es" sz="1050" dirty="0"/>
              <a:t>Silhouette Method</a:t>
            </a:r>
            <a:endParaRPr sz="1050" dirty="0"/>
          </a:p>
        </p:txBody>
      </p:sp>
      <p:sp>
        <p:nvSpPr>
          <p:cNvPr id="253" name="Google Shape;253;p23"/>
          <p:cNvSpPr txBox="1"/>
          <p:nvPr/>
        </p:nvSpPr>
        <p:spPr>
          <a:xfrm>
            <a:off x="171755" y="461542"/>
            <a:ext cx="6805531" cy="62535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None/>
            </a:pPr>
            <a:r>
              <a:rPr lang="es" sz="1200" dirty="0">
                <a:latin typeface="Josefin Sans Thin"/>
                <a:ea typeface="Josefin Sans Thin"/>
                <a:cs typeface="Josefin Sans Thin"/>
                <a:sym typeface="Josefin Sans Thin"/>
              </a:rPr>
              <a:t>Dilakukan penentuan banyaknya </a:t>
            </a:r>
            <a:r>
              <a:rPr lang="es" sz="1200" i="1" dirty="0">
                <a:latin typeface="Josefin Sans Thin"/>
                <a:ea typeface="Josefin Sans Thin"/>
                <a:cs typeface="Josefin Sans Thin"/>
                <a:sym typeface="Josefin Sans Thin"/>
              </a:rPr>
              <a:t>cluster</a:t>
            </a:r>
            <a:r>
              <a:rPr lang="es" sz="1200" dirty="0">
                <a:latin typeface="Josefin Sans Thin"/>
                <a:ea typeface="Josefin Sans Thin"/>
                <a:cs typeface="Josefin Sans Thin"/>
                <a:sym typeface="Josefin Sans Thin"/>
              </a:rPr>
              <a:t> terbaik menggunakan metode </a:t>
            </a:r>
            <a:r>
              <a:rPr lang="es" sz="1200" i="1" dirty="0">
                <a:latin typeface="Josefin Sans Thin"/>
                <a:ea typeface="Josefin Sans Thin"/>
                <a:cs typeface="Josefin Sans Thin"/>
                <a:sym typeface="Josefin Sans Thin"/>
              </a:rPr>
              <a:t>Silhouette. </a:t>
            </a:r>
            <a:endParaRPr lang="es" sz="1200" b="1" dirty="0">
              <a:solidFill>
                <a:schemeClr val="dk2"/>
              </a:solidFill>
              <a:latin typeface="Courier New"/>
              <a:ea typeface="Courier New"/>
              <a:cs typeface="Courier New"/>
              <a:sym typeface="Courier New"/>
            </a:endParaRPr>
          </a:p>
          <a:p>
            <a:pPr marL="0" lvl="0" indent="0" algn="l" rtl="0">
              <a:lnSpc>
                <a:spcPct val="100000"/>
              </a:lnSpc>
              <a:spcBef>
                <a:spcPts val="0"/>
              </a:spcBef>
              <a:spcAft>
                <a:spcPts val="0"/>
              </a:spcAft>
              <a:buNone/>
            </a:pPr>
            <a:r>
              <a:rPr lang="en-GB" sz="1200" dirty="0" err="1">
                <a:latin typeface="Josefin Sans Thin"/>
                <a:ea typeface="Josefin Sans Thin"/>
                <a:cs typeface="Josefin Sans Thin"/>
                <a:sym typeface="Josefin Sans Thin"/>
              </a:rPr>
              <a:t>Dilakukan</a:t>
            </a:r>
            <a:r>
              <a:rPr lang="en-GB" sz="1200" dirty="0">
                <a:latin typeface="Josefin Sans Thin"/>
                <a:ea typeface="Josefin Sans Thin"/>
                <a:cs typeface="Josefin Sans Thin"/>
                <a:sym typeface="Josefin Sans Thin"/>
              </a:rPr>
              <a:t> K-Means Clustering </a:t>
            </a:r>
            <a:r>
              <a:rPr lang="en-GB" sz="1200" dirty="0" err="1">
                <a:latin typeface="Josefin Sans Thin"/>
                <a:ea typeface="Josefin Sans Thin"/>
                <a:cs typeface="Josefin Sans Thin"/>
                <a:sym typeface="Josefin Sans Thin"/>
              </a:rPr>
              <a:t>sebanyak</a:t>
            </a:r>
            <a:r>
              <a:rPr lang="en-GB" sz="1200" dirty="0">
                <a:latin typeface="Josefin Sans Thin"/>
                <a:ea typeface="Josefin Sans Thin"/>
                <a:cs typeface="Josefin Sans Thin"/>
                <a:sym typeface="Josefin Sans Thin"/>
              </a:rPr>
              <a:t> 10 </a:t>
            </a:r>
            <a:r>
              <a:rPr lang="es" sz="1200" dirty="0">
                <a:latin typeface="Josefin Sans Thin"/>
                <a:ea typeface="Josefin Sans Thin"/>
                <a:cs typeface="Josefin Sans Thin"/>
                <a:sym typeface="Josefin Sans Thin"/>
              </a:rPr>
              <a:t>dan menghasilkan </a:t>
            </a:r>
            <a:r>
              <a:rPr lang="es" sz="1200" i="1" dirty="0">
                <a:latin typeface="Josefin Sans Thin"/>
                <a:ea typeface="Josefin Sans Thin"/>
                <a:cs typeface="Josefin Sans Thin"/>
                <a:sym typeface="Josefin Sans Thin"/>
              </a:rPr>
              <a:t>output</a:t>
            </a:r>
            <a:r>
              <a:rPr lang="es" sz="1200" dirty="0">
                <a:latin typeface="Josefin Sans Thin"/>
                <a:ea typeface="Josefin Sans Thin"/>
                <a:cs typeface="Josefin Sans Thin"/>
                <a:sym typeface="Josefin Sans Thin"/>
              </a:rPr>
              <a:t> sebagai berikut.</a:t>
            </a:r>
            <a:endParaRPr sz="1200" dirty="0">
              <a:latin typeface="Josefin Sans Thin"/>
              <a:ea typeface="Josefin Sans Thin"/>
              <a:cs typeface="Josefin Sans Thin"/>
              <a:sym typeface="Josefin Sans Thin"/>
            </a:endParaRPr>
          </a:p>
        </p:txBody>
      </p:sp>
      <p:pic>
        <p:nvPicPr>
          <p:cNvPr id="254" name="Google Shape;254;p23"/>
          <p:cNvPicPr preferRelativeResize="0"/>
          <p:nvPr/>
        </p:nvPicPr>
        <p:blipFill>
          <a:blip r:embed="rId3"/>
          <a:srcRect/>
          <a:stretch/>
        </p:blipFill>
        <p:spPr>
          <a:xfrm>
            <a:off x="187286" y="1340598"/>
            <a:ext cx="4340646" cy="3216262"/>
          </a:xfrm>
          <a:prstGeom prst="rect">
            <a:avLst/>
          </a:prstGeom>
          <a:noFill/>
          <a:ln w="19050" cap="flat" cmpd="sng">
            <a:solidFill>
              <a:schemeClr val="lt1"/>
            </a:solidFill>
            <a:prstDash val="dash"/>
            <a:round/>
            <a:headEnd type="none" w="sm" len="sm"/>
            <a:tailEnd type="none" w="sm" len="sm"/>
          </a:ln>
        </p:spPr>
      </p:pic>
      <p:pic>
        <p:nvPicPr>
          <p:cNvPr id="8" name="Google Shape;264;p24">
            <a:extLst>
              <a:ext uri="{FF2B5EF4-FFF2-40B4-BE49-F238E27FC236}">
                <a16:creationId xmlns:a16="http://schemas.microsoft.com/office/drawing/2014/main" id="{08253FF3-BFB3-49DB-AC04-71390740656A}"/>
              </a:ext>
            </a:extLst>
          </p:cNvPr>
          <p:cNvPicPr preferRelativeResize="0"/>
          <p:nvPr/>
        </p:nvPicPr>
        <p:blipFill>
          <a:blip r:embed="rId4"/>
          <a:srcRect/>
          <a:stretch/>
        </p:blipFill>
        <p:spPr>
          <a:xfrm>
            <a:off x="4646227" y="1307060"/>
            <a:ext cx="4340646" cy="3216262"/>
          </a:xfrm>
          <a:prstGeom prst="rect">
            <a:avLst/>
          </a:prstGeom>
          <a:noFill/>
          <a:ln w="19050" cap="flat" cmpd="sng">
            <a:solidFill>
              <a:schemeClr val="dk2"/>
            </a:solidFill>
            <a:prstDash val="dash"/>
            <a:round/>
            <a:headEnd type="none" w="sm" len="sm"/>
            <a:tailEnd type="none" w="sm" len="sm"/>
          </a:ln>
        </p:spPr>
      </p:pic>
    </p:spTree>
    <p:extLst>
      <p:ext uri="{BB962C8B-B14F-4D97-AF65-F5344CB8AC3E}">
        <p14:creationId xmlns:p14="http://schemas.microsoft.com/office/powerpoint/2010/main" val="766425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9" name="Google Shape;253;p23">
            <a:extLst>
              <a:ext uri="{FF2B5EF4-FFF2-40B4-BE49-F238E27FC236}">
                <a16:creationId xmlns:a16="http://schemas.microsoft.com/office/drawing/2014/main" id="{D1F0102D-C12F-4100-BB6A-1635BF3C0B82}"/>
              </a:ext>
            </a:extLst>
          </p:cNvPr>
          <p:cNvSpPr txBox="1"/>
          <p:nvPr/>
        </p:nvSpPr>
        <p:spPr>
          <a:xfrm>
            <a:off x="821082" y="391854"/>
            <a:ext cx="6805531" cy="55616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None/>
            </a:pPr>
            <a:r>
              <a:rPr lang="en-GB" sz="1200" dirty="0" err="1">
                <a:latin typeface="Josefin Sans Thin"/>
                <a:ea typeface="Josefin Sans Thin"/>
                <a:cs typeface="Josefin Sans Thin"/>
                <a:sym typeface="Josefin Sans Thin"/>
              </a:rPr>
              <a:t>Kemudian</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dilihat</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persebaran</a:t>
            </a:r>
            <a:r>
              <a:rPr lang="en-GB" sz="1200" dirty="0">
                <a:latin typeface="Josefin Sans Thin"/>
                <a:ea typeface="Josefin Sans Thin"/>
                <a:cs typeface="Josefin Sans Thin"/>
                <a:sym typeface="Josefin Sans Thin"/>
              </a:rPr>
              <a:t> film </a:t>
            </a:r>
            <a:r>
              <a:rPr lang="en-GB" sz="1200" dirty="0" err="1">
                <a:latin typeface="Josefin Sans Thin"/>
                <a:ea typeface="Josefin Sans Thin"/>
                <a:cs typeface="Josefin Sans Thin"/>
                <a:sym typeface="Josefin Sans Thin"/>
              </a:rPr>
              <a:t>menurut</a:t>
            </a:r>
            <a:r>
              <a:rPr lang="en-GB" sz="1200" dirty="0">
                <a:latin typeface="Josefin Sans Thin"/>
                <a:ea typeface="Josefin Sans Thin"/>
                <a:cs typeface="Josefin Sans Thin"/>
                <a:sym typeface="Josefin Sans Thin"/>
              </a:rPr>
              <a:t> genre.</a:t>
            </a: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l" rtl="0">
              <a:lnSpc>
                <a:spcPct val="100000"/>
              </a:lnSpc>
              <a:spcBef>
                <a:spcPts val="600"/>
              </a:spcBef>
              <a:spcAft>
                <a:spcPts val="0"/>
              </a:spcAft>
              <a:buNone/>
            </a:pPr>
            <a:endParaRPr lang="en-GB" sz="1200" dirty="0">
              <a:latin typeface="Josefin Sans Thin"/>
              <a:ea typeface="Josefin Sans Thin"/>
              <a:cs typeface="Josefin Sans Thin"/>
              <a:sym typeface="Josefin Sans Thin"/>
            </a:endParaRPr>
          </a:p>
          <a:p>
            <a:pPr marL="0" lvl="0" indent="0" algn="just" rtl="0">
              <a:lnSpc>
                <a:spcPct val="100000"/>
              </a:lnSpc>
              <a:spcBef>
                <a:spcPts val="600"/>
              </a:spcBef>
              <a:spcAft>
                <a:spcPts val="0"/>
              </a:spcAft>
              <a:buNone/>
            </a:pPr>
            <a:r>
              <a:rPr lang="en-GB" sz="1200" dirty="0" err="1">
                <a:latin typeface="Josefin Sans Thin"/>
                <a:ea typeface="Josefin Sans Thin"/>
                <a:cs typeface="Josefin Sans Thin"/>
                <a:sym typeface="Josefin Sans Thin"/>
              </a:rPr>
              <a:t>dapat</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dikatakan</a:t>
            </a:r>
            <a:r>
              <a:rPr lang="en-GB" sz="1200" dirty="0">
                <a:latin typeface="Josefin Sans Thin"/>
                <a:ea typeface="Josefin Sans Thin"/>
                <a:cs typeface="Josefin Sans Thin"/>
                <a:sym typeface="Josefin Sans Thin"/>
              </a:rPr>
              <a:t> film action </a:t>
            </a:r>
            <a:r>
              <a:rPr lang="en-GB" sz="1200" dirty="0" err="1">
                <a:latin typeface="Josefin Sans Thin"/>
                <a:ea typeface="Josefin Sans Thin"/>
                <a:cs typeface="Josefin Sans Thin"/>
                <a:sym typeface="Josefin Sans Thin"/>
              </a:rPr>
              <a:t>mendominasi</a:t>
            </a:r>
            <a:r>
              <a:rPr lang="en-GB" sz="1200" dirty="0">
                <a:latin typeface="Josefin Sans Thin"/>
                <a:ea typeface="Josefin Sans Thin"/>
                <a:cs typeface="Josefin Sans Thin"/>
                <a:sym typeface="Josefin Sans Thin"/>
              </a:rPr>
              <a:t> di </a:t>
            </a:r>
            <a:r>
              <a:rPr lang="en-GB" sz="1200" dirty="0" err="1">
                <a:latin typeface="Josefin Sans Thin"/>
                <a:ea typeface="Josefin Sans Thin"/>
                <a:cs typeface="Josefin Sans Thin"/>
                <a:sym typeface="Josefin Sans Thin"/>
              </a:rPr>
              <a:t>setiap</a:t>
            </a:r>
            <a:r>
              <a:rPr lang="en-GB" sz="1200" dirty="0">
                <a:latin typeface="Josefin Sans Thin"/>
                <a:ea typeface="Josefin Sans Thin"/>
                <a:cs typeface="Josefin Sans Thin"/>
                <a:sym typeface="Josefin Sans Thin"/>
              </a:rPr>
              <a:t> cluster dan film </a:t>
            </a:r>
            <a:r>
              <a:rPr lang="en-GB" sz="1200" dirty="0" err="1">
                <a:latin typeface="Josefin Sans Thin"/>
                <a:ea typeface="Josefin Sans Thin"/>
                <a:cs typeface="Josefin Sans Thin"/>
                <a:sym typeface="Josefin Sans Thin"/>
              </a:rPr>
              <a:t>biografi</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tidak</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terdapat</a:t>
            </a:r>
            <a:r>
              <a:rPr lang="en-GB" sz="1200" dirty="0">
                <a:latin typeface="Josefin Sans Thin"/>
                <a:ea typeface="Josefin Sans Thin"/>
                <a:cs typeface="Josefin Sans Thin"/>
                <a:sym typeface="Josefin Sans Thin"/>
              </a:rPr>
              <a:t> pada 9 cluster. </a:t>
            </a:r>
            <a:r>
              <a:rPr lang="en-GB" sz="1200" dirty="0" err="1">
                <a:latin typeface="Josefin Sans Thin"/>
                <a:ea typeface="Josefin Sans Thin"/>
                <a:cs typeface="Josefin Sans Thin"/>
                <a:sym typeface="Josefin Sans Thin"/>
              </a:rPr>
              <a:t>Untuk</a:t>
            </a:r>
            <a:r>
              <a:rPr lang="en-GB" sz="1200" dirty="0">
                <a:latin typeface="Josefin Sans Thin"/>
                <a:ea typeface="Josefin Sans Thin"/>
                <a:cs typeface="Josefin Sans Thin"/>
                <a:sym typeface="Josefin Sans Thin"/>
              </a:rPr>
              <a:t> film </a:t>
            </a:r>
            <a:r>
              <a:rPr lang="en-GB" sz="1200" dirty="0" err="1">
                <a:latin typeface="Josefin Sans Thin"/>
                <a:ea typeface="Josefin Sans Thin"/>
                <a:cs typeface="Josefin Sans Thin"/>
                <a:sym typeface="Josefin Sans Thin"/>
              </a:rPr>
              <a:t>bergenre</a:t>
            </a:r>
            <a:r>
              <a:rPr lang="en-GB" sz="1200" dirty="0">
                <a:latin typeface="Josefin Sans Thin"/>
                <a:ea typeface="Josefin Sans Thin"/>
                <a:cs typeface="Josefin Sans Thin"/>
                <a:sym typeface="Josefin Sans Thin"/>
              </a:rPr>
              <a:t> comedy dan crime </a:t>
            </a:r>
            <a:r>
              <a:rPr lang="en-GB" sz="1200" dirty="0" err="1">
                <a:latin typeface="Josefin Sans Thin"/>
                <a:ea typeface="Josefin Sans Thin"/>
                <a:cs typeface="Josefin Sans Thin"/>
                <a:sym typeface="Josefin Sans Thin"/>
              </a:rPr>
              <a:t>tidak</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terdapat</a:t>
            </a:r>
            <a:r>
              <a:rPr lang="en-GB" sz="1200" dirty="0">
                <a:latin typeface="Josefin Sans Thin"/>
                <a:ea typeface="Josefin Sans Thin"/>
                <a:cs typeface="Josefin Sans Thin"/>
                <a:sym typeface="Josefin Sans Thin"/>
              </a:rPr>
              <a:t> pada 4 cluster, genre drama </a:t>
            </a:r>
            <a:r>
              <a:rPr lang="en-GB" sz="1200" dirty="0" err="1">
                <a:latin typeface="Josefin Sans Thin"/>
                <a:ea typeface="Josefin Sans Thin"/>
                <a:cs typeface="Josefin Sans Thin"/>
                <a:sym typeface="Josefin Sans Thin"/>
              </a:rPr>
              <a:t>tidak</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terdapat</a:t>
            </a:r>
            <a:r>
              <a:rPr lang="en-GB" sz="1200" dirty="0">
                <a:latin typeface="Josefin Sans Thin"/>
                <a:ea typeface="Josefin Sans Thin"/>
                <a:cs typeface="Josefin Sans Thin"/>
                <a:sym typeface="Josefin Sans Thin"/>
              </a:rPr>
              <a:t> di 2 cluster dan genre </a:t>
            </a:r>
            <a:r>
              <a:rPr lang="en-GB" sz="1200" dirty="0" err="1">
                <a:latin typeface="Josefin Sans Thin"/>
                <a:ea typeface="Josefin Sans Thin"/>
                <a:cs typeface="Josefin Sans Thin"/>
                <a:sym typeface="Josefin Sans Thin"/>
              </a:rPr>
              <a:t>horor</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tidak</a:t>
            </a:r>
            <a:r>
              <a:rPr lang="en-GB" sz="1200" dirty="0">
                <a:latin typeface="Josefin Sans Thin"/>
                <a:ea typeface="Josefin Sans Thin"/>
                <a:cs typeface="Josefin Sans Thin"/>
                <a:sym typeface="Josefin Sans Thin"/>
              </a:rPr>
              <a:t> </a:t>
            </a:r>
            <a:r>
              <a:rPr lang="en-GB" sz="1200" dirty="0" err="1">
                <a:latin typeface="Josefin Sans Thin"/>
                <a:ea typeface="Josefin Sans Thin"/>
                <a:cs typeface="Josefin Sans Thin"/>
                <a:sym typeface="Josefin Sans Thin"/>
              </a:rPr>
              <a:t>terdapat</a:t>
            </a:r>
            <a:r>
              <a:rPr lang="en-GB" sz="1200" dirty="0">
                <a:latin typeface="Josefin Sans Thin"/>
                <a:ea typeface="Josefin Sans Thin"/>
                <a:cs typeface="Josefin Sans Thin"/>
                <a:sym typeface="Josefin Sans Thin"/>
              </a:rPr>
              <a:t> di 5 cluster.</a:t>
            </a:r>
          </a:p>
        </p:txBody>
      </p:sp>
      <p:sp>
        <p:nvSpPr>
          <p:cNvPr id="249" name="Google Shape;249;p23"/>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14</a:t>
            </a:fld>
            <a:endParaRPr/>
          </a:p>
        </p:txBody>
      </p:sp>
      <p:sp>
        <p:nvSpPr>
          <p:cNvPr id="250" name="Google Shape;250;p23"/>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txBox="1">
            <a:spLocks noGrp="1"/>
          </p:cNvSpPr>
          <p:nvPr>
            <p:ph type="ctrTitle"/>
          </p:nvPr>
        </p:nvSpPr>
        <p:spPr>
          <a:xfrm>
            <a:off x="5668632" y="110861"/>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1050" dirty="0"/>
              <a:t>K-Means with</a:t>
            </a:r>
            <a:endParaRPr sz="1050" dirty="0"/>
          </a:p>
          <a:p>
            <a:pPr marL="0" lvl="0" indent="0" algn="r" rtl="0">
              <a:spcBef>
                <a:spcPts val="0"/>
              </a:spcBef>
              <a:spcAft>
                <a:spcPts val="0"/>
              </a:spcAft>
              <a:buNone/>
            </a:pPr>
            <a:r>
              <a:rPr lang="es" sz="1050" dirty="0"/>
              <a:t>Silhouette Method</a:t>
            </a:r>
            <a:endParaRPr sz="1050" dirty="0"/>
          </a:p>
        </p:txBody>
      </p:sp>
      <p:graphicFrame>
        <p:nvGraphicFramePr>
          <p:cNvPr id="2" name="Table 1">
            <a:extLst>
              <a:ext uri="{FF2B5EF4-FFF2-40B4-BE49-F238E27FC236}">
                <a16:creationId xmlns:a16="http://schemas.microsoft.com/office/drawing/2014/main" id="{9A927AD0-2409-44DA-9EFA-F67DF1A10F27}"/>
              </a:ext>
            </a:extLst>
          </p:cNvPr>
          <p:cNvGraphicFramePr>
            <a:graphicFrameLocks noGrp="1"/>
          </p:cNvGraphicFramePr>
          <p:nvPr>
            <p:extLst>
              <p:ext uri="{D42A27DB-BD31-4B8C-83A1-F6EECF244321}">
                <p14:modId xmlns:p14="http://schemas.microsoft.com/office/powerpoint/2010/main" val="3753051526"/>
              </p:ext>
            </p:extLst>
          </p:nvPr>
        </p:nvGraphicFramePr>
        <p:xfrm>
          <a:off x="981677" y="948014"/>
          <a:ext cx="6120355" cy="2957196"/>
        </p:xfrm>
        <a:graphic>
          <a:graphicData uri="http://schemas.openxmlformats.org/drawingml/2006/table">
            <a:tbl>
              <a:tblPr firstRow="1" firstCol="1" bandRow="1">
                <a:tableStyleId>{3C2FFA5D-87B4-456A-9821-1D502468CF0F}</a:tableStyleId>
              </a:tblPr>
              <a:tblGrid>
                <a:gridCol w="863587">
                  <a:extLst>
                    <a:ext uri="{9D8B030D-6E8A-4147-A177-3AD203B41FA5}">
                      <a16:colId xmlns:a16="http://schemas.microsoft.com/office/drawing/2014/main" val="2476726375"/>
                    </a:ext>
                  </a:extLst>
                </a:gridCol>
                <a:gridCol w="756543">
                  <a:extLst>
                    <a:ext uri="{9D8B030D-6E8A-4147-A177-3AD203B41FA5}">
                      <a16:colId xmlns:a16="http://schemas.microsoft.com/office/drawing/2014/main" val="2620138619"/>
                    </a:ext>
                  </a:extLst>
                </a:gridCol>
                <a:gridCol w="900045">
                  <a:extLst>
                    <a:ext uri="{9D8B030D-6E8A-4147-A177-3AD203B41FA5}">
                      <a16:colId xmlns:a16="http://schemas.microsoft.com/office/drawing/2014/main" val="2847925050"/>
                    </a:ext>
                  </a:extLst>
                </a:gridCol>
                <a:gridCol w="900045">
                  <a:extLst>
                    <a:ext uri="{9D8B030D-6E8A-4147-A177-3AD203B41FA5}">
                      <a16:colId xmlns:a16="http://schemas.microsoft.com/office/drawing/2014/main" val="3528337475"/>
                    </a:ext>
                  </a:extLst>
                </a:gridCol>
                <a:gridCol w="900045">
                  <a:extLst>
                    <a:ext uri="{9D8B030D-6E8A-4147-A177-3AD203B41FA5}">
                      <a16:colId xmlns:a16="http://schemas.microsoft.com/office/drawing/2014/main" val="4011871462"/>
                    </a:ext>
                  </a:extLst>
                </a:gridCol>
                <a:gridCol w="900045">
                  <a:extLst>
                    <a:ext uri="{9D8B030D-6E8A-4147-A177-3AD203B41FA5}">
                      <a16:colId xmlns:a16="http://schemas.microsoft.com/office/drawing/2014/main" val="1557133349"/>
                    </a:ext>
                  </a:extLst>
                </a:gridCol>
                <a:gridCol w="900045">
                  <a:extLst>
                    <a:ext uri="{9D8B030D-6E8A-4147-A177-3AD203B41FA5}">
                      <a16:colId xmlns:a16="http://schemas.microsoft.com/office/drawing/2014/main" val="4084556538"/>
                    </a:ext>
                  </a:extLst>
                </a:gridCol>
              </a:tblGrid>
              <a:tr h="246433">
                <a:tc rowSpan="2">
                  <a:txBody>
                    <a:bodyPr/>
                    <a:lstStyle/>
                    <a:p>
                      <a:pPr algn="ctr"/>
                      <a:r>
                        <a:rPr lang="en-GB" sz="1200" dirty="0">
                          <a:effectLst/>
                        </a:rPr>
                        <a:t>Cluster</a:t>
                      </a:r>
                      <a:endParaRPr lang="en-GB" sz="1200" dirty="0">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gridSpan="6">
                  <a:txBody>
                    <a:bodyPr/>
                    <a:lstStyle/>
                    <a:p>
                      <a:pPr algn="ctr"/>
                      <a:r>
                        <a:rPr lang="en-GB" sz="1200" dirty="0">
                          <a:effectLst/>
                        </a:rPr>
                        <a:t>Genre</a:t>
                      </a:r>
                      <a:endParaRPr lang="en-GB" sz="1200" dirty="0">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526702734"/>
                  </a:ext>
                </a:extLst>
              </a:tr>
              <a:tr h="246433">
                <a:tc vMerge="1">
                  <a:txBody>
                    <a:bodyPr/>
                    <a:lstStyle/>
                    <a:p>
                      <a:endParaRPr lang="en-GB"/>
                    </a:p>
                  </a:txBody>
                  <a:tcPr/>
                </a:tc>
                <a:tc>
                  <a:txBody>
                    <a:bodyPr/>
                    <a:lstStyle/>
                    <a:p>
                      <a:pPr algn="ctr"/>
                      <a:r>
                        <a:rPr lang="en-GB" sz="1200" dirty="0">
                          <a:solidFill>
                            <a:schemeClr val="bg1"/>
                          </a:solidFill>
                          <a:effectLst/>
                        </a:rPr>
                        <a:t>Action</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B w="12700" cap="flat" cmpd="sng" algn="ctr">
                      <a:solidFill>
                        <a:schemeClr val="bg1"/>
                      </a:solidFill>
                      <a:prstDash val="solid"/>
                      <a:round/>
                      <a:headEnd type="none" w="med" len="med"/>
                      <a:tailEnd type="none" w="med" len="med"/>
                    </a:lnB>
                  </a:tcPr>
                </a:tc>
                <a:tc>
                  <a:txBody>
                    <a:bodyPr/>
                    <a:lstStyle/>
                    <a:p>
                      <a:pPr algn="ctr"/>
                      <a:r>
                        <a:rPr lang="en-GB" sz="1200" dirty="0">
                          <a:solidFill>
                            <a:schemeClr val="bg1"/>
                          </a:solidFill>
                          <a:effectLst/>
                        </a:rPr>
                        <a:t>Biography</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B w="12700" cap="flat" cmpd="sng" algn="ctr">
                      <a:solidFill>
                        <a:schemeClr val="bg1"/>
                      </a:solidFill>
                      <a:prstDash val="solid"/>
                      <a:round/>
                      <a:headEnd type="none" w="med" len="med"/>
                      <a:tailEnd type="none" w="med" len="med"/>
                    </a:lnB>
                  </a:tcPr>
                </a:tc>
                <a:tc>
                  <a:txBody>
                    <a:bodyPr/>
                    <a:lstStyle/>
                    <a:p>
                      <a:pPr algn="ctr"/>
                      <a:r>
                        <a:rPr lang="en-GB" sz="1200" dirty="0">
                          <a:solidFill>
                            <a:schemeClr val="bg1"/>
                          </a:solidFill>
                          <a:effectLst/>
                        </a:rPr>
                        <a:t>Comedy</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B w="12700" cap="flat" cmpd="sng" algn="ctr">
                      <a:solidFill>
                        <a:schemeClr val="bg1"/>
                      </a:solidFill>
                      <a:prstDash val="solid"/>
                      <a:round/>
                      <a:headEnd type="none" w="med" len="med"/>
                      <a:tailEnd type="none" w="med" len="med"/>
                    </a:lnB>
                  </a:tcPr>
                </a:tc>
                <a:tc>
                  <a:txBody>
                    <a:bodyPr/>
                    <a:lstStyle/>
                    <a:p>
                      <a:pPr algn="ctr"/>
                      <a:r>
                        <a:rPr lang="en-GB" sz="1200" dirty="0">
                          <a:solidFill>
                            <a:schemeClr val="bg1"/>
                          </a:solidFill>
                          <a:effectLst/>
                        </a:rPr>
                        <a:t>Crime</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B w="12700" cap="flat" cmpd="sng" algn="ctr">
                      <a:solidFill>
                        <a:schemeClr val="bg1"/>
                      </a:solidFill>
                      <a:prstDash val="solid"/>
                      <a:round/>
                      <a:headEnd type="none" w="med" len="med"/>
                      <a:tailEnd type="none" w="med" len="med"/>
                    </a:lnB>
                  </a:tcPr>
                </a:tc>
                <a:tc>
                  <a:txBody>
                    <a:bodyPr/>
                    <a:lstStyle/>
                    <a:p>
                      <a:pPr algn="ctr"/>
                      <a:r>
                        <a:rPr lang="en-GB" sz="1200" dirty="0">
                          <a:solidFill>
                            <a:schemeClr val="bg1"/>
                          </a:solidFill>
                          <a:effectLst/>
                        </a:rPr>
                        <a:t>Drama</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B w="12700" cap="flat" cmpd="sng" algn="ctr">
                      <a:solidFill>
                        <a:schemeClr val="bg1"/>
                      </a:solidFill>
                      <a:prstDash val="solid"/>
                      <a:round/>
                      <a:headEnd type="none" w="med" len="med"/>
                      <a:tailEnd type="none" w="med" len="med"/>
                    </a:lnB>
                  </a:tcPr>
                </a:tc>
                <a:tc>
                  <a:txBody>
                    <a:bodyPr/>
                    <a:lstStyle/>
                    <a:p>
                      <a:pPr algn="ctr"/>
                      <a:r>
                        <a:rPr lang="en-GB" sz="1200" dirty="0">
                          <a:solidFill>
                            <a:schemeClr val="bg1"/>
                          </a:solidFill>
                          <a:effectLst/>
                        </a:rPr>
                        <a:t>Horror</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66556740"/>
                  </a:ext>
                </a:extLst>
              </a:tr>
              <a:tr h="246433">
                <a:tc>
                  <a:txBody>
                    <a:bodyPr/>
                    <a:lstStyle/>
                    <a:p>
                      <a:pPr algn="ctr"/>
                      <a:r>
                        <a:rPr lang="en-GB" sz="1200" dirty="0">
                          <a:solidFill>
                            <a:schemeClr val="bg1"/>
                          </a:solidFill>
                          <a:effectLst/>
                        </a:rPr>
                        <a:t>1</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dirty="0">
                          <a:solidFill>
                            <a:schemeClr val="bg2">
                              <a:lumMod val="10000"/>
                            </a:schemeClr>
                          </a:solidFill>
                          <a:effectLst/>
                        </a:rPr>
                        <a:t>1</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tcP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T w="12700" cap="flat" cmpd="sng" algn="ctr">
                      <a:solidFill>
                        <a:schemeClr val="bg1"/>
                      </a:solidFill>
                      <a:prstDash val="solid"/>
                      <a:round/>
                      <a:headEnd type="none" w="med" len="med"/>
                      <a:tailEnd type="none" w="med" len="med"/>
                    </a:lnT>
                  </a:tcP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T w="12700" cap="flat" cmpd="sng" algn="ctr">
                      <a:solidFill>
                        <a:schemeClr val="bg1"/>
                      </a:solidFill>
                      <a:prstDash val="solid"/>
                      <a:round/>
                      <a:headEnd type="none" w="med" len="med"/>
                      <a:tailEnd type="none" w="med" len="med"/>
                    </a:lnT>
                  </a:tcP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T w="12700" cap="flat" cmpd="sng" algn="ctr">
                      <a:solidFill>
                        <a:schemeClr val="bg1"/>
                      </a:solidFill>
                      <a:prstDash val="solid"/>
                      <a:round/>
                      <a:headEnd type="none" w="med" len="med"/>
                      <a:tailEnd type="none" w="med" len="med"/>
                    </a:lnT>
                  </a:tcPr>
                </a:tc>
                <a:tc>
                  <a:txBody>
                    <a:bodyPr/>
                    <a:lstStyle/>
                    <a:p>
                      <a:pPr algn="ctr"/>
                      <a:r>
                        <a:rPr lang="en-GB" sz="1200">
                          <a:solidFill>
                            <a:schemeClr val="bg2">
                              <a:lumMod val="10000"/>
                            </a:schemeClr>
                          </a:solidFill>
                          <a:effectLst/>
                        </a:rPr>
                        <a:t>1</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T w="12700" cap="flat" cmpd="sng" algn="ctr">
                      <a:solidFill>
                        <a:schemeClr val="bg1"/>
                      </a:solidFill>
                      <a:prstDash val="solid"/>
                      <a:round/>
                      <a:headEnd type="none" w="med" len="med"/>
                      <a:tailEnd type="none" w="med" len="med"/>
                    </a:lnT>
                  </a:tcP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768211871"/>
                  </a:ext>
                </a:extLst>
              </a:tr>
              <a:tr h="246433">
                <a:tc>
                  <a:txBody>
                    <a:bodyPr/>
                    <a:lstStyle/>
                    <a:p>
                      <a:pPr algn="ctr"/>
                      <a:r>
                        <a:rPr lang="en-GB" sz="1200" dirty="0">
                          <a:solidFill>
                            <a:schemeClr val="bg1"/>
                          </a:solidFill>
                          <a:effectLst/>
                        </a:rPr>
                        <a:t>2</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dirty="0">
                          <a:solidFill>
                            <a:schemeClr val="bg2">
                              <a:lumMod val="10000"/>
                            </a:schemeClr>
                          </a:solidFill>
                          <a:effectLst/>
                        </a:rPr>
                        <a:t>2</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tcP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2</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1</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extLst>
                  <a:ext uri="{0D108BD9-81ED-4DB2-BD59-A6C34878D82A}">
                    <a16:rowId xmlns:a16="http://schemas.microsoft.com/office/drawing/2014/main" val="31785364"/>
                  </a:ext>
                </a:extLst>
              </a:tr>
              <a:tr h="246433">
                <a:tc>
                  <a:txBody>
                    <a:bodyPr/>
                    <a:lstStyle/>
                    <a:p>
                      <a:pPr algn="ctr"/>
                      <a:r>
                        <a:rPr lang="en-GB" sz="1200" dirty="0">
                          <a:solidFill>
                            <a:schemeClr val="bg1"/>
                          </a:solidFill>
                          <a:effectLst/>
                        </a:rPr>
                        <a:t>3</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a:solidFill>
                            <a:schemeClr val="bg2">
                              <a:lumMod val="10000"/>
                            </a:schemeClr>
                          </a:solidFill>
                          <a:effectLst/>
                        </a:rPr>
                        <a:t>12</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tcP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2</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3</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4</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1</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extLst>
                  <a:ext uri="{0D108BD9-81ED-4DB2-BD59-A6C34878D82A}">
                    <a16:rowId xmlns:a16="http://schemas.microsoft.com/office/drawing/2014/main" val="287520865"/>
                  </a:ext>
                </a:extLst>
              </a:tr>
              <a:tr h="246433">
                <a:tc>
                  <a:txBody>
                    <a:bodyPr/>
                    <a:lstStyle/>
                    <a:p>
                      <a:pPr algn="ctr"/>
                      <a:r>
                        <a:rPr lang="en-GB" sz="1200" dirty="0">
                          <a:solidFill>
                            <a:schemeClr val="bg1"/>
                          </a:solidFill>
                          <a:effectLst/>
                        </a:rPr>
                        <a:t>4</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a:solidFill>
                            <a:schemeClr val="bg2">
                              <a:lumMod val="10000"/>
                            </a:schemeClr>
                          </a:solidFill>
                          <a:effectLst/>
                        </a:rPr>
                        <a:t>1</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tcP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extLst>
                  <a:ext uri="{0D108BD9-81ED-4DB2-BD59-A6C34878D82A}">
                    <a16:rowId xmlns:a16="http://schemas.microsoft.com/office/drawing/2014/main" val="1055069639"/>
                  </a:ext>
                </a:extLst>
              </a:tr>
              <a:tr h="246433">
                <a:tc>
                  <a:txBody>
                    <a:bodyPr/>
                    <a:lstStyle/>
                    <a:p>
                      <a:pPr algn="ctr"/>
                      <a:r>
                        <a:rPr lang="en-GB" sz="1200" dirty="0">
                          <a:solidFill>
                            <a:schemeClr val="bg1"/>
                          </a:solidFill>
                          <a:effectLst/>
                        </a:rPr>
                        <a:t>5</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a:solidFill>
                            <a:schemeClr val="bg2">
                              <a:lumMod val="10000"/>
                            </a:schemeClr>
                          </a:solidFill>
                          <a:effectLst/>
                        </a:rPr>
                        <a:t>6</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tcP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1</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1</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1</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extLst>
                  <a:ext uri="{0D108BD9-81ED-4DB2-BD59-A6C34878D82A}">
                    <a16:rowId xmlns:a16="http://schemas.microsoft.com/office/drawing/2014/main" val="3165364222"/>
                  </a:ext>
                </a:extLst>
              </a:tr>
              <a:tr h="246433">
                <a:tc>
                  <a:txBody>
                    <a:bodyPr/>
                    <a:lstStyle/>
                    <a:p>
                      <a:pPr algn="ctr"/>
                      <a:r>
                        <a:rPr lang="en-GB" sz="1200" dirty="0">
                          <a:solidFill>
                            <a:schemeClr val="bg1"/>
                          </a:solidFill>
                          <a:effectLst/>
                        </a:rPr>
                        <a:t>6</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a:solidFill>
                            <a:schemeClr val="bg2">
                              <a:lumMod val="10000"/>
                            </a:schemeClr>
                          </a:solidFill>
                          <a:effectLst/>
                        </a:rPr>
                        <a:t>7</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tcP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4</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1</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2</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2</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extLst>
                  <a:ext uri="{0D108BD9-81ED-4DB2-BD59-A6C34878D82A}">
                    <a16:rowId xmlns:a16="http://schemas.microsoft.com/office/drawing/2014/main" val="641228133"/>
                  </a:ext>
                </a:extLst>
              </a:tr>
              <a:tr h="246433">
                <a:tc>
                  <a:txBody>
                    <a:bodyPr/>
                    <a:lstStyle/>
                    <a:p>
                      <a:pPr algn="ctr"/>
                      <a:r>
                        <a:rPr lang="en-GB" sz="1200" dirty="0">
                          <a:solidFill>
                            <a:schemeClr val="bg1"/>
                          </a:solidFill>
                          <a:effectLst/>
                        </a:rPr>
                        <a:t>7</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a:solidFill>
                            <a:schemeClr val="bg2">
                              <a:lumMod val="10000"/>
                            </a:schemeClr>
                          </a:solidFill>
                          <a:effectLst/>
                        </a:rPr>
                        <a:t>6</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tcPr>
                </a:tc>
                <a:tc>
                  <a:txBody>
                    <a:bodyPr/>
                    <a:lstStyle/>
                    <a:p>
                      <a:pPr algn="ctr"/>
                      <a:r>
                        <a:rPr lang="en-GB" sz="1200">
                          <a:solidFill>
                            <a:schemeClr val="bg2">
                              <a:lumMod val="10000"/>
                            </a:schemeClr>
                          </a:solidFill>
                          <a:effectLst/>
                        </a:rPr>
                        <a:t>2</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2</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2</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3</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extLst>
                  <a:ext uri="{0D108BD9-81ED-4DB2-BD59-A6C34878D82A}">
                    <a16:rowId xmlns:a16="http://schemas.microsoft.com/office/drawing/2014/main" val="2306561176"/>
                  </a:ext>
                </a:extLst>
              </a:tr>
              <a:tr h="246433">
                <a:tc>
                  <a:txBody>
                    <a:bodyPr/>
                    <a:lstStyle/>
                    <a:p>
                      <a:pPr algn="ctr"/>
                      <a:r>
                        <a:rPr lang="en-GB" sz="1200" dirty="0">
                          <a:solidFill>
                            <a:schemeClr val="bg1"/>
                          </a:solidFill>
                          <a:effectLst/>
                        </a:rPr>
                        <a:t>8</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a:solidFill>
                            <a:schemeClr val="bg2">
                              <a:lumMod val="10000"/>
                            </a:schemeClr>
                          </a:solidFill>
                          <a:effectLst/>
                        </a:rPr>
                        <a:t>3</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tcP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1</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2</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1</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1</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extLst>
                  <a:ext uri="{0D108BD9-81ED-4DB2-BD59-A6C34878D82A}">
                    <a16:rowId xmlns:a16="http://schemas.microsoft.com/office/drawing/2014/main" val="2197233798"/>
                  </a:ext>
                </a:extLst>
              </a:tr>
              <a:tr h="246433">
                <a:tc>
                  <a:txBody>
                    <a:bodyPr/>
                    <a:lstStyle/>
                    <a:p>
                      <a:pPr algn="ctr"/>
                      <a:r>
                        <a:rPr lang="en-GB" sz="1200" dirty="0">
                          <a:solidFill>
                            <a:schemeClr val="bg1"/>
                          </a:solidFill>
                          <a:effectLst/>
                        </a:rPr>
                        <a:t>9</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a:solidFill>
                            <a:schemeClr val="bg2">
                              <a:lumMod val="10000"/>
                            </a:schemeClr>
                          </a:solidFill>
                          <a:effectLst/>
                        </a:rPr>
                        <a:t>10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tcP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3</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1</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extLst>
                  <a:ext uri="{0D108BD9-81ED-4DB2-BD59-A6C34878D82A}">
                    <a16:rowId xmlns:a16="http://schemas.microsoft.com/office/drawing/2014/main" val="3758433820"/>
                  </a:ext>
                </a:extLst>
              </a:tr>
              <a:tr h="246433">
                <a:tc>
                  <a:txBody>
                    <a:bodyPr/>
                    <a:lstStyle/>
                    <a:p>
                      <a:pPr algn="ctr"/>
                      <a:r>
                        <a:rPr lang="en-GB" sz="1200" dirty="0">
                          <a:solidFill>
                            <a:schemeClr val="bg1"/>
                          </a:solidFill>
                          <a:effectLst/>
                        </a:rPr>
                        <a:t>10</a:t>
                      </a:r>
                      <a:endParaRPr lang="en-GB" sz="1200" dirty="0">
                        <a:solidFill>
                          <a:schemeClr val="bg1"/>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R w="12700" cap="flat" cmpd="sng" algn="ctr">
                      <a:solidFill>
                        <a:schemeClr val="bg1"/>
                      </a:solidFill>
                      <a:prstDash val="solid"/>
                      <a:round/>
                      <a:headEnd type="none" w="med" len="med"/>
                      <a:tailEnd type="none" w="med" len="med"/>
                    </a:lnR>
                  </a:tcPr>
                </a:tc>
                <a:tc>
                  <a:txBody>
                    <a:bodyPr/>
                    <a:lstStyle/>
                    <a:p>
                      <a:pPr algn="ctr"/>
                      <a:r>
                        <a:rPr lang="en-GB" sz="1200">
                          <a:solidFill>
                            <a:schemeClr val="bg2">
                              <a:lumMod val="10000"/>
                            </a:schemeClr>
                          </a:solidFill>
                          <a:effectLst/>
                        </a:rPr>
                        <a:t>4</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lnL w="12700" cap="flat" cmpd="sng" algn="ctr">
                      <a:solidFill>
                        <a:schemeClr val="bg1"/>
                      </a:solidFill>
                      <a:prstDash val="solid"/>
                      <a:round/>
                      <a:headEnd type="none" w="med" len="med"/>
                      <a:tailEnd type="none" w="med" len="med"/>
                    </a:lnL>
                  </a:tcP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1</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3</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a:solidFill>
                            <a:schemeClr val="bg2">
                              <a:lumMod val="10000"/>
                            </a:schemeClr>
                          </a:solidFill>
                          <a:effectLst/>
                        </a:rPr>
                        <a:t>0</a:t>
                      </a:r>
                      <a:endParaRPr lang="en-GB" sz="120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tc>
                  <a:txBody>
                    <a:bodyPr/>
                    <a:lstStyle/>
                    <a:p>
                      <a:pPr algn="ctr"/>
                      <a:r>
                        <a:rPr lang="en-GB" sz="1200" dirty="0">
                          <a:solidFill>
                            <a:schemeClr val="bg2">
                              <a:lumMod val="10000"/>
                            </a:schemeClr>
                          </a:solidFill>
                          <a:effectLst/>
                        </a:rPr>
                        <a:t>0</a:t>
                      </a:r>
                      <a:endParaRPr lang="en-GB" sz="1200" dirty="0">
                        <a:solidFill>
                          <a:schemeClr val="bg2">
                            <a:lumMod val="10000"/>
                          </a:schemeClr>
                        </a:solidFill>
                        <a:effectLst/>
                        <a:latin typeface="Josefin Sans" panose="020B0604020202020204" charset="0"/>
                        <a:ea typeface="Times New Roman" panose="02020603050405020304" pitchFamily="18" charset="0"/>
                        <a:cs typeface="Times New Roman" panose="02020603050405020304" pitchFamily="18" charset="0"/>
                      </a:endParaRPr>
                    </a:p>
                  </a:txBody>
                  <a:tcPr marL="17780" marR="17780" marT="0" marB="0" anchor="ctr"/>
                </a:tc>
                <a:extLst>
                  <a:ext uri="{0D108BD9-81ED-4DB2-BD59-A6C34878D82A}">
                    <a16:rowId xmlns:a16="http://schemas.microsoft.com/office/drawing/2014/main" val="1419213562"/>
                  </a:ext>
                </a:extLst>
              </a:tr>
            </a:tbl>
          </a:graphicData>
        </a:graphic>
      </p:graphicFrame>
    </p:spTree>
    <p:extLst>
      <p:ext uri="{BB962C8B-B14F-4D97-AF65-F5344CB8AC3E}">
        <p14:creationId xmlns:p14="http://schemas.microsoft.com/office/powerpoint/2010/main" val="2588651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3"/>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15</a:t>
            </a:fld>
            <a:endParaRPr/>
          </a:p>
        </p:txBody>
      </p:sp>
      <p:sp>
        <p:nvSpPr>
          <p:cNvPr id="250" name="Google Shape;250;p23"/>
          <p:cNvSpPr/>
          <p:nvPr/>
        </p:nvSpPr>
        <p:spPr>
          <a:xfrm>
            <a:off x="98" y="4048798"/>
            <a:ext cx="28596" cy="32"/>
          </a:xfrm>
          <a:custGeom>
            <a:avLst/>
            <a:gdLst/>
            <a:ahLst/>
            <a:cxnLst/>
            <a:rect l="l" t="t" r="r" b="b"/>
            <a:pathLst>
              <a:path w="893" h="1" fill="none" extrusionOk="0">
                <a:moveTo>
                  <a:pt x="0" y="1"/>
                </a:moveTo>
                <a:lnTo>
                  <a:pt x="892" y="1"/>
                </a:lnTo>
              </a:path>
            </a:pathLst>
          </a:custGeom>
          <a:noFill/>
          <a:ln w="3800" cap="flat" cmpd="sng">
            <a:solidFill>
              <a:srgbClr val="1F1F1F"/>
            </a:solidFill>
            <a:prstDash val="solid"/>
            <a:miter lim="89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txBox="1">
            <a:spLocks noGrp="1"/>
          </p:cNvSpPr>
          <p:nvPr>
            <p:ph type="ctrTitle"/>
          </p:nvPr>
        </p:nvSpPr>
        <p:spPr>
          <a:xfrm>
            <a:off x="5569514" y="188734"/>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1050" dirty="0"/>
              <a:t>K-Means with</a:t>
            </a:r>
            <a:endParaRPr sz="1050" dirty="0"/>
          </a:p>
          <a:p>
            <a:pPr marL="0" lvl="0" indent="0" algn="r" rtl="0">
              <a:spcBef>
                <a:spcPts val="0"/>
              </a:spcBef>
              <a:spcAft>
                <a:spcPts val="0"/>
              </a:spcAft>
              <a:buNone/>
            </a:pPr>
            <a:r>
              <a:rPr lang="es" sz="1050" dirty="0"/>
              <a:t>Gap Statistic</a:t>
            </a:r>
            <a:br>
              <a:rPr lang="es" sz="1050" dirty="0"/>
            </a:br>
            <a:r>
              <a:rPr lang="es" sz="1050" dirty="0"/>
              <a:t>Method</a:t>
            </a:r>
            <a:endParaRPr sz="1050" dirty="0"/>
          </a:p>
        </p:txBody>
      </p:sp>
      <p:sp>
        <p:nvSpPr>
          <p:cNvPr id="253" name="Google Shape;253;p23"/>
          <p:cNvSpPr txBox="1"/>
          <p:nvPr/>
        </p:nvSpPr>
        <p:spPr>
          <a:xfrm>
            <a:off x="366450" y="489754"/>
            <a:ext cx="6805531" cy="75395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None/>
            </a:pPr>
            <a:r>
              <a:rPr lang="es" sz="1200" dirty="0">
                <a:latin typeface="Josefin Sans Thin"/>
                <a:ea typeface="Josefin Sans Thin"/>
                <a:cs typeface="Josefin Sans Thin"/>
                <a:sym typeface="Josefin Sans Thin"/>
              </a:rPr>
              <a:t>Dilakukan penentuan banyaknya </a:t>
            </a:r>
            <a:r>
              <a:rPr lang="es" sz="1200" i="1" dirty="0">
                <a:latin typeface="Josefin Sans Thin"/>
                <a:ea typeface="Josefin Sans Thin"/>
                <a:cs typeface="Josefin Sans Thin"/>
                <a:sym typeface="Josefin Sans Thin"/>
              </a:rPr>
              <a:t>cluster</a:t>
            </a:r>
            <a:r>
              <a:rPr lang="es" sz="1200" dirty="0">
                <a:latin typeface="Josefin Sans Thin"/>
                <a:ea typeface="Josefin Sans Thin"/>
                <a:cs typeface="Josefin Sans Thin"/>
                <a:sym typeface="Josefin Sans Thin"/>
              </a:rPr>
              <a:t> terbaik menggunakan metode </a:t>
            </a:r>
            <a:r>
              <a:rPr lang="en-GB" sz="1200" i="1" dirty="0">
                <a:latin typeface="Josefin Sans Thin"/>
                <a:ea typeface="Josefin Sans Thin"/>
                <a:cs typeface="Josefin Sans Thin"/>
                <a:sym typeface="Josefin Sans Thin"/>
              </a:rPr>
              <a:t>Gap Statistic.</a:t>
            </a:r>
            <a:endParaRPr sz="1200" dirty="0">
              <a:latin typeface="Josefin Sans Thin"/>
              <a:ea typeface="Josefin Sans Thin"/>
              <a:cs typeface="Josefin Sans Thin"/>
              <a:sym typeface="Josefin Sans Thin"/>
            </a:endParaRPr>
          </a:p>
          <a:p>
            <a:pPr marL="0" lvl="0" indent="0" algn="l" rtl="0">
              <a:lnSpc>
                <a:spcPct val="100000"/>
              </a:lnSpc>
              <a:spcBef>
                <a:spcPts val="0"/>
              </a:spcBef>
              <a:spcAft>
                <a:spcPts val="0"/>
              </a:spcAft>
              <a:buNone/>
            </a:pPr>
            <a:r>
              <a:rPr lang="en-GB" sz="1200" dirty="0" err="1">
                <a:latin typeface="Josefin Sans Thin"/>
                <a:ea typeface="Josefin Sans Thin"/>
                <a:cs typeface="Josefin Sans Thin"/>
                <a:sym typeface="Josefin Sans Thin"/>
              </a:rPr>
              <a:t>Dilakukan</a:t>
            </a:r>
            <a:r>
              <a:rPr lang="en-GB" sz="1200" dirty="0">
                <a:latin typeface="Josefin Sans Thin"/>
                <a:ea typeface="Josefin Sans Thin"/>
                <a:cs typeface="Josefin Sans Thin"/>
                <a:sym typeface="Josefin Sans Thin"/>
              </a:rPr>
              <a:t> K-Means Clustering </a:t>
            </a:r>
            <a:r>
              <a:rPr lang="en-GB" sz="1200" dirty="0" err="1">
                <a:latin typeface="Josefin Sans Thin"/>
                <a:ea typeface="Josefin Sans Thin"/>
                <a:cs typeface="Josefin Sans Thin"/>
                <a:sym typeface="Josefin Sans Thin"/>
              </a:rPr>
              <a:t>sebanyak</a:t>
            </a:r>
            <a:r>
              <a:rPr lang="en-GB" sz="1200" dirty="0">
                <a:latin typeface="Josefin Sans Thin"/>
                <a:ea typeface="Josefin Sans Thin"/>
                <a:cs typeface="Josefin Sans Thin"/>
                <a:sym typeface="Josefin Sans Thin"/>
              </a:rPr>
              <a:t> 1 Cluster</a:t>
            </a:r>
            <a:r>
              <a:rPr lang="en-US" sz="1200" dirty="0">
                <a:latin typeface="Josefin Sans Thin"/>
                <a:ea typeface="Josefin Sans Thin"/>
                <a:cs typeface="Josefin Sans Thin"/>
                <a:sym typeface="Josefin Sans Thin"/>
              </a:rPr>
              <a:t> dan </a:t>
            </a:r>
            <a:r>
              <a:rPr lang="es" sz="1200" dirty="0">
                <a:latin typeface="Josefin Sans Thin"/>
                <a:ea typeface="Josefin Sans Thin"/>
                <a:cs typeface="Josefin Sans Thin"/>
                <a:sym typeface="Josefin Sans Thin"/>
              </a:rPr>
              <a:t>menghasilkan </a:t>
            </a:r>
            <a:r>
              <a:rPr lang="es" sz="1200" i="1" dirty="0">
                <a:latin typeface="Josefin Sans Thin"/>
                <a:ea typeface="Josefin Sans Thin"/>
                <a:cs typeface="Josefin Sans Thin"/>
                <a:sym typeface="Josefin Sans Thin"/>
              </a:rPr>
              <a:t>output</a:t>
            </a:r>
            <a:r>
              <a:rPr lang="es" sz="1200" dirty="0">
                <a:latin typeface="Josefin Sans Thin"/>
                <a:ea typeface="Josefin Sans Thin"/>
                <a:cs typeface="Josefin Sans Thin"/>
                <a:sym typeface="Josefin Sans Thin"/>
              </a:rPr>
              <a:t> sebagai berikut.</a:t>
            </a:r>
            <a:endParaRPr sz="1200" dirty="0">
              <a:latin typeface="Josefin Sans Thin"/>
              <a:ea typeface="Josefin Sans Thin"/>
              <a:cs typeface="Josefin Sans Thin"/>
              <a:sym typeface="Josefin Sans Thin"/>
            </a:endParaRPr>
          </a:p>
        </p:txBody>
      </p:sp>
      <p:pic>
        <p:nvPicPr>
          <p:cNvPr id="9" name="Google Shape;254;p23">
            <a:extLst>
              <a:ext uri="{FF2B5EF4-FFF2-40B4-BE49-F238E27FC236}">
                <a16:creationId xmlns:a16="http://schemas.microsoft.com/office/drawing/2014/main" id="{E6411CB8-4987-486D-B3A6-FB833FE2E7F4}"/>
              </a:ext>
            </a:extLst>
          </p:cNvPr>
          <p:cNvPicPr preferRelativeResize="0"/>
          <p:nvPr/>
        </p:nvPicPr>
        <p:blipFill>
          <a:blip r:embed="rId3"/>
          <a:srcRect/>
          <a:stretch/>
        </p:blipFill>
        <p:spPr>
          <a:xfrm>
            <a:off x="187286" y="1340598"/>
            <a:ext cx="4340645" cy="3216262"/>
          </a:xfrm>
          <a:prstGeom prst="rect">
            <a:avLst/>
          </a:prstGeom>
          <a:noFill/>
          <a:ln w="19050" cap="flat" cmpd="sng">
            <a:solidFill>
              <a:schemeClr val="lt1"/>
            </a:solidFill>
            <a:prstDash val="dash"/>
            <a:round/>
            <a:headEnd type="none" w="sm" len="sm"/>
            <a:tailEnd type="none" w="sm" len="sm"/>
          </a:ln>
        </p:spPr>
      </p:pic>
      <p:pic>
        <p:nvPicPr>
          <p:cNvPr id="10" name="Google Shape;264;p24">
            <a:extLst>
              <a:ext uri="{FF2B5EF4-FFF2-40B4-BE49-F238E27FC236}">
                <a16:creationId xmlns:a16="http://schemas.microsoft.com/office/drawing/2014/main" id="{A5686AB7-C0E4-45A6-A5F0-BF66B31745A1}"/>
              </a:ext>
            </a:extLst>
          </p:cNvPr>
          <p:cNvPicPr preferRelativeResize="0"/>
          <p:nvPr/>
        </p:nvPicPr>
        <p:blipFill>
          <a:blip r:embed="rId4"/>
          <a:srcRect/>
          <a:stretch/>
        </p:blipFill>
        <p:spPr>
          <a:xfrm>
            <a:off x="4646227" y="1307060"/>
            <a:ext cx="4340645" cy="3216262"/>
          </a:xfrm>
          <a:prstGeom prst="rect">
            <a:avLst/>
          </a:prstGeom>
          <a:noFill/>
          <a:ln w="19050" cap="flat" cmpd="sng">
            <a:solidFill>
              <a:schemeClr val="dk2"/>
            </a:solidFill>
            <a:prstDash val="dash"/>
            <a:round/>
            <a:headEnd type="none" w="sm" len="sm"/>
            <a:tailEnd type="none" w="sm" len="sm"/>
          </a:ln>
        </p:spPr>
      </p:pic>
    </p:spTree>
    <p:extLst>
      <p:ext uri="{BB962C8B-B14F-4D97-AF65-F5344CB8AC3E}">
        <p14:creationId xmlns:p14="http://schemas.microsoft.com/office/powerpoint/2010/main" val="20831895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3E5">
            <a:alpha val="29620"/>
          </a:srgbClr>
        </a:solidFill>
        <a:effectLst/>
      </p:bgPr>
    </p:bg>
    <p:spTree>
      <p:nvGrpSpPr>
        <p:cNvPr id="1" name="Shape 268"/>
        <p:cNvGrpSpPr/>
        <p:nvPr/>
      </p:nvGrpSpPr>
      <p:grpSpPr>
        <a:xfrm>
          <a:off x="0" y="0"/>
          <a:ext cx="0" cy="0"/>
          <a:chOff x="0" y="0"/>
          <a:chExt cx="0" cy="0"/>
        </a:xfrm>
      </p:grpSpPr>
      <p:sp>
        <p:nvSpPr>
          <p:cNvPr id="2" name="Rectangle 1">
            <a:extLst>
              <a:ext uri="{FF2B5EF4-FFF2-40B4-BE49-F238E27FC236}">
                <a16:creationId xmlns:a16="http://schemas.microsoft.com/office/drawing/2014/main" id="{985AB9C1-2858-426E-85DE-7111859A29E2}"/>
              </a:ext>
            </a:extLst>
          </p:cNvPr>
          <p:cNvSpPr/>
          <p:nvPr/>
        </p:nvSpPr>
        <p:spPr>
          <a:xfrm>
            <a:off x="3316077" y="1526699"/>
            <a:ext cx="5827868" cy="2571295"/>
          </a:xfrm>
          <a:prstGeom prst="rect">
            <a:avLst/>
          </a:prstGeom>
          <a:solidFill>
            <a:srgbClr val="FDF8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69" name="Google Shape;269;p25"/>
          <p:cNvPicPr preferRelativeResize="0"/>
          <p:nvPr/>
        </p:nvPicPr>
        <p:blipFill rotWithShape="1">
          <a:blip r:embed="rId3">
            <a:alphaModFix/>
          </a:blip>
          <a:srcRect t="428" b="84316"/>
          <a:stretch/>
        </p:blipFill>
        <p:spPr>
          <a:xfrm>
            <a:off x="0" y="0"/>
            <a:ext cx="9143995" cy="1045502"/>
          </a:xfrm>
          <a:prstGeom prst="rect">
            <a:avLst/>
          </a:prstGeom>
          <a:noFill/>
          <a:ln>
            <a:noFill/>
          </a:ln>
        </p:spPr>
      </p:pic>
      <p:sp>
        <p:nvSpPr>
          <p:cNvPr id="270" name="Google Shape;270;p25"/>
          <p:cNvSpPr/>
          <p:nvPr/>
        </p:nvSpPr>
        <p:spPr>
          <a:xfrm>
            <a:off x="-50" y="0"/>
            <a:ext cx="9144000" cy="1045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5"/>
          <p:cNvSpPr/>
          <p:nvPr/>
        </p:nvSpPr>
        <p:spPr>
          <a:xfrm>
            <a:off x="7220630" y="0"/>
            <a:ext cx="1299900" cy="811800"/>
          </a:xfrm>
          <a:prstGeom prst="rect">
            <a:avLst/>
          </a:prstGeom>
          <a:solidFill>
            <a:srgbClr val="FFB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2" name="Google Shape;272;p25"/>
          <p:cNvPicPr preferRelativeResize="0"/>
          <p:nvPr/>
        </p:nvPicPr>
        <p:blipFill rotWithShape="1">
          <a:blip r:embed="rId3">
            <a:alphaModFix/>
          </a:blip>
          <a:srcRect t="84033" b="710"/>
          <a:stretch/>
        </p:blipFill>
        <p:spPr>
          <a:xfrm>
            <a:off x="-50" y="4097997"/>
            <a:ext cx="9143995" cy="1045502"/>
          </a:xfrm>
          <a:prstGeom prst="rect">
            <a:avLst/>
          </a:prstGeom>
          <a:noFill/>
          <a:ln>
            <a:noFill/>
          </a:ln>
        </p:spPr>
      </p:pic>
      <p:sp>
        <p:nvSpPr>
          <p:cNvPr id="273" name="Google Shape;273;p25"/>
          <p:cNvSpPr/>
          <p:nvPr/>
        </p:nvSpPr>
        <p:spPr>
          <a:xfrm>
            <a:off x="-50" y="4098000"/>
            <a:ext cx="9144000" cy="10455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5"/>
          <p:cNvSpPr txBox="1">
            <a:spLocks noGrp="1"/>
          </p:cNvSpPr>
          <p:nvPr>
            <p:ph type="subTitle" idx="1"/>
          </p:nvPr>
        </p:nvSpPr>
        <p:spPr>
          <a:xfrm>
            <a:off x="528810" y="1155308"/>
            <a:ext cx="8141466" cy="2844000"/>
          </a:xfrm>
          <a:prstGeom prst="rect">
            <a:avLst/>
          </a:prstGeom>
          <a:solidFill>
            <a:schemeClr val="bg1"/>
          </a:solidFill>
        </p:spPr>
        <p:txBody>
          <a:bodyPr spcFirstLastPara="1" wrap="square" lIns="91425" tIns="91425" rIns="91425" bIns="91425" anchor="ctr" anchorCtr="0">
            <a:noAutofit/>
          </a:bodyPr>
          <a:lstStyle/>
          <a:p>
            <a:pPr marL="0" lvl="0" indent="457200" algn="just" rtl="0">
              <a:spcBef>
                <a:spcPts val="0"/>
              </a:spcBef>
              <a:spcAft>
                <a:spcPts val="0"/>
              </a:spcAft>
              <a:buNone/>
            </a:pPr>
            <a:r>
              <a:rPr lang="en-GB" sz="1300" dirty="0"/>
              <a:t>Pada web IMDb 100 data film </a:t>
            </a:r>
            <a:r>
              <a:rPr lang="en-GB" sz="1300" dirty="0" err="1"/>
              <a:t>berbahasa</a:t>
            </a:r>
            <a:r>
              <a:rPr lang="en-GB" sz="1300" dirty="0"/>
              <a:t> </a:t>
            </a:r>
            <a:r>
              <a:rPr lang="en-GB" sz="1300" dirty="0" err="1"/>
              <a:t>korea</a:t>
            </a:r>
            <a:r>
              <a:rPr lang="en-GB" sz="1300" dirty="0"/>
              <a:t> </a:t>
            </a:r>
            <a:r>
              <a:rPr lang="en-GB" sz="1300" dirty="0" err="1"/>
              <a:t>terbaik</a:t>
            </a:r>
            <a:r>
              <a:rPr lang="en-GB" sz="1300" dirty="0"/>
              <a:t> </a:t>
            </a:r>
            <a:r>
              <a:rPr lang="en-GB" sz="1300" dirty="0" err="1"/>
              <a:t>dapat</a:t>
            </a:r>
            <a:r>
              <a:rPr lang="en-GB" sz="1300" dirty="0"/>
              <a:t> </a:t>
            </a:r>
            <a:r>
              <a:rPr lang="en-GB" sz="1300" dirty="0" err="1"/>
              <a:t>dilakukan</a:t>
            </a:r>
            <a:r>
              <a:rPr lang="en-GB" sz="1300" dirty="0"/>
              <a:t> web crawling and scrapping dan </a:t>
            </a:r>
            <a:r>
              <a:rPr lang="en-GB" sz="1300" dirty="0" err="1"/>
              <a:t>disimpan</a:t>
            </a:r>
            <a:r>
              <a:rPr lang="en-GB" sz="1300" dirty="0"/>
              <a:t> </a:t>
            </a:r>
            <a:r>
              <a:rPr lang="en-GB" sz="1300" dirty="0" err="1"/>
              <a:t>dalam</a:t>
            </a:r>
            <a:r>
              <a:rPr lang="en-GB" sz="1300" dirty="0"/>
              <a:t> </a:t>
            </a:r>
            <a:r>
              <a:rPr lang="en-GB" sz="1300" dirty="0" err="1"/>
              <a:t>bentuk</a:t>
            </a:r>
            <a:r>
              <a:rPr lang="en-GB" sz="1300" dirty="0"/>
              <a:t> csv dan juga </a:t>
            </a:r>
            <a:r>
              <a:rPr lang="en-GB" sz="1300" dirty="0" err="1"/>
              <a:t>dapat</a:t>
            </a:r>
            <a:r>
              <a:rPr lang="en-GB" sz="1300" dirty="0"/>
              <a:t> </a:t>
            </a:r>
            <a:r>
              <a:rPr lang="en-GB" sz="1300" dirty="0" err="1"/>
              <a:t>dilakukan</a:t>
            </a:r>
            <a:r>
              <a:rPr lang="en-GB" sz="1300" dirty="0"/>
              <a:t> </a:t>
            </a:r>
            <a:r>
              <a:rPr lang="en-GB" sz="1300" dirty="0" err="1"/>
              <a:t>perhitungan</a:t>
            </a:r>
            <a:r>
              <a:rPr lang="en-GB" sz="1300" dirty="0"/>
              <a:t> </a:t>
            </a:r>
            <a:r>
              <a:rPr lang="en-GB" sz="1300" dirty="0" err="1"/>
              <a:t>statistika</a:t>
            </a:r>
            <a:r>
              <a:rPr lang="en-GB" sz="1300" dirty="0"/>
              <a:t> </a:t>
            </a:r>
            <a:r>
              <a:rPr lang="en-GB" sz="1300" dirty="0" err="1"/>
              <a:t>deskriptif</a:t>
            </a:r>
            <a:r>
              <a:rPr lang="en-GB" sz="1300" dirty="0"/>
              <a:t> pada </a:t>
            </a:r>
            <a:r>
              <a:rPr lang="en-GB" sz="1300" dirty="0" err="1"/>
              <a:t>variabel</a:t>
            </a:r>
            <a:r>
              <a:rPr lang="en-GB" sz="1300" dirty="0"/>
              <a:t> runtime, rating, dan votes </a:t>
            </a:r>
            <a:r>
              <a:rPr lang="en-GB" sz="1300" dirty="0" err="1"/>
              <a:t>karena</a:t>
            </a:r>
            <a:r>
              <a:rPr lang="en-GB" sz="1300" dirty="0"/>
              <a:t> </a:t>
            </a:r>
            <a:r>
              <a:rPr lang="en-GB" sz="1300" dirty="0" err="1"/>
              <a:t>variabel</a:t>
            </a:r>
            <a:r>
              <a:rPr lang="en-GB" sz="1300" dirty="0"/>
              <a:t> </a:t>
            </a:r>
            <a:r>
              <a:rPr lang="en-GB" sz="1300" dirty="0" err="1"/>
              <a:t>tersebut</a:t>
            </a:r>
            <a:r>
              <a:rPr lang="en-GB" sz="1300" dirty="0"/>
              <a:t> </a:t>
            </a:r>
            <a:r>
              <a:rPr lang="en-GB" sz="1300" dirty="0" err="1"/>
              <a:t>merupakan</a:t>
            </a:r>
            <a:r>
              <a:rPr lang="en-GB" sz="1300" dirty="0"/>
              <a:t> </a:t>
            </a:r>
            <a:r>
              <a:rPr lang="en-GB" sz="1300" dirty="0" err="1"/>
              <a:t>variabel</a:t>
            </a:r>
            <a:r>
              <a:rPr lang="en-GB" sz="1300" dirty="0"/>
              <a:t> </a:t>
            </a:r>
            <a:r>
              <a:rPr lang="en-GB" sz="1300" dirty="0" err="1"/>
              <a:t>numerik</a:t>
            </a:r>
            <a:r>
              <a:rPr lang="en-GB" sz="1300" dirty="0"/>
              <a:t>. </a:t>
            </a:r>
            <a:r>
              <a:rPr lang="en-GB" sz="1300" dirty="0" err="1"/>
              <a:t>Selanjutnya</a:t>
            </a:r>
            <a:r>
              <a:rPr lang="en-GB" sz="1300" dirty="0"/>
              <a:t> </a:t>
            </a:r>
            <a:r>
              <a:rPr lang="en-GB" sz="1300" dirty="0" err="1"/>
              <a:t>dilakukan</a:t>
            </a:r>
            <a:r>
              <a:rPr lang="en-GB" sz="1300" dirty="0"/>
              <a:t> </a:t>
            </a:r>
            <a:r>
              <a:rPr lang="en-GB" sz="1300" dirty="0" err="1"/>
              <a:t>perhitungan</a:t>
            </a:r>
            <a:r>
              <a:rPr lang="en-GB" sz="1300" dirty="0"/>
              <a:t> </a:t>
            </a:r>
            <a:r>
              <a:rPr lang="en-GB" sz="1300" dirty="0" err="1"/>
              <a:t>untuk</a:t>
            </a:r>
            <a:r>
              <a:rPr lang="en-GB" sz="1300" dirty="0"/>
              <a:t> </a:t>
            </a:r>
            <a:r>
              <a:rPr lang="en-GB" sz="1300" dirty="0" err="1"/>
              <a:t>mendapatkan</a:t>
            </a:r>
            <a:r>
              <a:rPr lang="en-GB" sz="1300" dirty="0"/>
              <a:t> </a:t>
            </a:r>
            <a:r>
              <a:rPr lang="en-GB" sz="1300" dirty="0" err="1"/>
              <a:t>jumlah</a:t>
            </a:r>
            <a:r>
              <a:rPr lang="en-GB" sz="1300" dirty="0"/>
              <a:t> cluster optimal </a:t>
            </a:r>
            <a:r>
              <a:rPr lang="en-GB" sz="1300" dirty="0" err="1"/>
              <a:t>menggunakan</a:t>
            </a:r>
            <a:r>
              <a:rPr lang="en-GB" sz="1300" dirty="0"/>
              <a:t> 3 </a:t>
            </a:r>
            <a:r>
              <a:rPr lang="en-GB" sz="1300" dirty="0" err="1"/>
              <a:t>metode</a:t>
            </a:r>
            <a:r>
              <a:rPr lang="en-GB" sz="1300" dirty="0"/>
              <a:t> </a:t>
            </a:r>
          </a:p>
          <a:p>
            <a:pPr marL="176213" lvl="0" indent="-176213" algn="just" rtl="0">
              <a:spcBef>
                <a:spcPts val="0"/>
              </a:spcBef>
              <a:spcAft>
                <a:spcPts val="0"/>
              </a:spcAft>
              <a:buSzPct val="100000"/>
              <a:buFont typeface="Arial" panose="020B0604020202020204" pitchFamily="34" charset="0"/>
              <a:buChar char="•"/>
            </a:pPr>
            <a:r>
              <a:rPr lang="en-GB" sz="1300" dirty="0" err="1"/>
              <a:t>Metode</a:t>
            </a:r>
            <a:r>
              <a:rPr lang="en-GB" sz="1300" dirty="0"/>
              <a:t> Elbow dan </a:t>
            </a:r>
            <a:r>
              <a:rPr lang="en-GB" sz="1300" dirty="0" err="1"/>
              <a:t>didapatkan</a:t>
            </a:r>
            <a:r>
              <a:rPr lang="en-GB" sz="1300" dirty="0"/>
              <a:t> </a:t>
            </a:r>
            <a:r>
              <a:rPr lang="en-GB" sz="1300" dirty="0" err="1"/>
              <a:t>jumlah</a:t>
            </a:r>
            <a:r>
              <a:rPr lang="en-GB" sz="1300" dirty="0"/>
              <a:t> cluster yang optimal </a:t>
            </a:r>
            <a:r>
              <a:rPr lang="en-GB" sz="1300" dirty="0" err="1"/>
              <a:t>untuk</a:t>
            </a:r>
            <a:r>
              <a:rPr lang="en-GB" sz="1300" dirty="0"/>
              <a:t> data </a:t>
            </a:r>
            <a:r>
              <a:rPr lang="en-GB" sz="1300" dirty="0" err="1"/>
              <a:t>adalah</a:t>
            </a:r>
            <a:r>
              <a:rPr lang="en-GB" sz="1300" dirty="0"/>
              <a:t> </a:t>
            </a:r>
            <a:r>
              <a:rPr lang="en-GB" sz="1300" dirty="0" err="1"/>
              <a:t>sebanyak</a:t>
            </a:r>
            <a:r>
              <a:rPr lang="en-GB" sz="1300" dirty="0"/>
              <a:t> 3. Setelah </a:t>
            </a:r>
            <a:r>
              <a:rPr lang="en-GB" sz="1300" dirty="0" err="1"/>
              <a:t>itu</a:t>
            </a:r>
            <a:r>
              <a:rPr lang="en-GB" sz="1300" dirty="0"/>
              <a:t> </a:t>
            </a:r>
            <a:r>
              <a:rPr lang="en-GB" sz="1300" dirty="0" err="1"/>
              <a:t>dilakukan</a:t>
            </a:r>
            <a:r>
              <a:rPr lang="en-GB" sz="1300" dirty="0"/>
              <a:t> proses clustering data </a:t>
            </a:r>
            <a:r>
              <a:rPr lang="en-GB" sz="1300" dirty="0" err="1"/>
              <a:t>sebanyak</a:t>
            </a:r>
            <a:r>
              <a:rPr lang="en-GB" sz="1300" dirty="0"/>
              <a:t> 3. </a:t>
            </a:r>
          </a:p>
          <a:p>
            <a:pPr marL="176213" lvl="0" indent="-176213" algn="just" rtl="0">
              <a:spcBef>
                <a:spcPts val="0"/>
              </a:spcBef>
              <a:spcAft>
                <a:spcPts val="0"/>
              </a:spcAft>
              <a:buSzPct val="100000"/>
              <a:buFont typeface="Arial" panose="020B0604020202020204" pitchFamily="34" charset="0"/>
              <a:buChar char="•"/>
            </a:pPr>
            <a:r>
              <a:rPr lang="en-GB" sz="1300" dirty="0" err="1"/>
              <a:t>Metode</a:t>
            </a:r>
            <a:r>
              <a:rPr lang="en-GB" sz="1300" dirty="0"/>
              <a:t> silhouette </a:t>
            </a:r>
            <a:r>
              <a:rPr lang="en-GB" sz="1300" dirty="0" err="1"/>
              <a:t>didapatkan</a:t>
            </a:r>
            <a:r>
              <a:rPr lang="en-GB" sz="1300" dirty="0"/>
              <a:t> </a:t>
            </a:r>
            <a:r>
              <a:rPr lang="en-GB" sz="1300" dirty="0" err="1"/>
              <a:t>jumlah</a:t>
            </a:r>
            <a:r>
              <a:rPr lang="en-GB" sz="1300" dirty="0"/>
              <a:t> cluster optimal </a:t>
            </a:r>
            <a:r>
              <a:rPr lang="en-GB" sz="1300" dirty="0" err="1"/>
              <a:t>sebanyak</a:t>
            </a:r>
            <a:r>
              <a:rPr lang="en-GB" sz="1300" dirty="0"/>
              <a:t> 10 dan </a:t>
            </a:r>
            <a:r>
              <a:rPr lang="en-GB" sz="1300" dirty="0" err="1"/>
              <a:t>setelah</a:t>
            </a:r>
            <a:r>
              <a:rPr lang="en-GB" sz="1300" dirty="0"/>
              <a:t> </a:t>
            </a:r>
            <a:r>
              <a:rPr lang="en-GB" sz="1300" dirty="0" err="1"/>
              <a:t>dilakukan</a:t>
            </a:r>
            <a:r>
              <a:rPr lang="en-GB" sz="1300" dirty="0"/>
              <a:t> proses clustering </a:t>
            </a:r>
            <a:r>
              <a:rPr lang="en-GB" sz="1300" dirty="0" err="1"/>
              <a:t>dapat</a:t>
            </a:r>
            <a:r>
              <a:rPr lang="en-GB" sz="1300" dirty="0"/>
              <a:t> </a:t>
            </a:r>
            <a:r>
              <a:rPr lang="en-GB" sz="1300" dirty="0" err="1"/>
              <a:t>disimpulkan</a:t>
            </a:r>
            <a:r>
              <a:rPr lang="en-GB" sz="1300" dirty="0"/>
              <a:t> </a:t>
            </a:r>
            <a:r>
              <a:rPr lang="en-GB" sz="1300" dirty="0" err="1"/>
              <a:t>bahwa</a:t>
            </a:r>
            <a:r>
              <a:rPr lang="en-GB" sz="1300" dirty="0"/>
              <a:t> </a:t>
            </a:r>
            <a:r>
              <a:rPr lang="en-GB" sz="1300" dirty="0" err="1"/>
              <a:t>jumlah</a:t>
            </a:r>
            <a:r>
              <a:rPr lang="en-GB" sz="1300" dirty="0"/>
              <a:t> cluster </a:t>
            </a:r>
            <a:r>
              <a:rPr lang="en-GB" sz="1300" dirty="0" err="1"/>
              <a:t>tersebut</a:t>
            </a:r>
            <a:r>
              <a:rPr lang="en-GB" sz="1300" dirty="0"/>
              <a:t> </a:t>
            </a:r>
            <a:r>
              <a:rPr lang="en-GB" sz="1300" dirty="0" err="1"/>
              <a:t>terlalu</a:t>
            </a:r>
            <a:r>
              <a:rPr lang="en-GB" sz="1300" dirty="0"/>
              <a:t> </a:t>
            </a:r>
            <a:r>
              <a:rPr lang="en-GB" sz="1300" dirty="0" err="1"/>
              <a:t>banyak</a:t>
            </a:r>
            <a:r>
              <a:rPr lang="en-GB" sz="1300" dirty="0"/>
              <a:t> </a:t>
            </a:r>
            <a:r>
              <a:rPr lang="en-GB" sz="1300" dirty="0" err="1"/>
              <a:t>untuk</a:t>
            </a:r>
            <a:r>
              <a:rPr lang="en-GB" sz="1300" dirty="0"/>
              <a:t> </a:t>
            </a:r>
            <a:r>
              <a:rPr lang="en-GB" sz="1300" dirty="0" err="1"/>
              <a:t>dijadikan</a:t>
            </a:r>
            <a:r>
              <a:rPr lang="en-GB" sz="1300" dirty="0"/>
              <a:t> </a:t>
            </a:r>
            <a:r>
              <a:rPr lang="en-GB" sz="1300" dirty="0" err="1"/>
              <a:t>jumlah</a:t>
            </a:r>
            <a:r>
              <a:rPr lang="en-GB" sz="1300" dirty="0"/>
              <a:t> cluster optimum. </a:t>
            </a:r>
          </a:p>
          <a:p>
            <a:pPr marL="176213" lvl="0" indent="-176213" algn="just" rtl="0">
              <a:spcBef>
                <a:spcPts val="0"/>
              </a:spcBef>
              <a:spcAft>
                <a:spcPts val="0"/>
              </a:spcAft>
              <a:buSzPct val="100000"/>
              <a:buFont typeface="Arial" panose="020B0604020202020204" pitchFamily="34" charset="0"/>
              <a:buChar char="•"/>
            </a:pPr>
            <a:r>
              <a:rPr lang="en-GB" sz="1300" dirty="0" err="1"/>
              <a:t>Metode</a:t>
            </a:r>
            <a:r>
              <a:rPr lang="en-GB" sz="1300" dirty="0"/>
              <a:t> Gap Statistic </a:t>
            </a:r>
            <a:r>
              <a:rPr lang="en-GB" sz="1300" dirty="0" err="1"/>
              <a:t>didapatkan</a:t>
            </a:r>
            <a:r>
              <a:rPr lang="en-GB" sz="1300" dirty="0"/>
              <a:t> </a:t>
            </a:r>
            <a:r>
              <a:rPr lang="en-GB" sz="1300" dirty="0" err="1"/>
              <a:t>jumlah</a:t>
            </a:r>
            <a:r>
              <a:rPr lang="en-GB" sz="1300" dirty="0"/>
              <a:t> cluster optimum </a:t>
            </a:r>
            <a:r>
              <a:rPr lang="en-GB" sz="1300" dirty="0" err="1"/>
              <a:t>sebanyak</a:t>
            </a:r>
            <a:r>
              <a:rPr lang="en-GB" sz="1300" dirty="0"/>
              <a:t> 1 cluster yang </a:t>
            </a:r>
            <a:r>
              <a:rPr lang="en-GB" sz="1300" dirty="0" err="1"/>
              <a:t>sama</a:t>
            </a:r>
            <a:r>
              <a:rPr lang="en-GB" sz="1300" dirty="0"/>
              <a:t> </a:t>
            </a:r>
            <a:r>
              <a:rPr lang="en-GB" sz="1300" dirty="0" err="1"/>
              <a:t>saja</a:t>
            </a:r>
            <a:r>
              <a:rPr lang="en-GB" sz="1300" dirty="0"/>
              <a:t> </a:t>
            </a:r>
            <a:r>
              <a:rPr lang="en-GB" sz="1300" dirty="0" err="1"/>
              <a:t>artinya</a:t>
            </a:r>
            <a:r>
              <a:rPr lang="en-GB" sz="1300" dirty="0"/>
              <a:t> </a:t>
            </a:r>
            <a:r>
              <a:rPr lang="en-GB" sz="1300" dirty="0" err="1"/>
              <a:t>tidak</a:t>
            </a:r>
            <a:r>
              <a:rPr lang="en-GB" sz="1300" dirty="0"/>
              <a:t> </a:t>
            </a:r>
            <a:r>
              <a:rPr lang="en-GB" sz="1300" dirty="0" err="1"/>
              <a:t>dilakukan</a:t>
            </a:r>
            <a:r>
              <a:rPr lang="en-GB" sz="1300" dirty="0"/>
              <a:t> clustering. </a:t>
            </a:r>
          </a:p>
          <a:p>
            <a:pPr marL="0" lvl="0" indent="0" algn="just" rtl="0">
              <a:spcBef>
                <a:spcPts val="0"/>
              </a:spcBef>
              <a:spcAft>
                <a:spcPts val="0"/>
              </a:spcAft>
              <a:buNone/>
            </a:pPr>
            <a:r>
              <a:rPr lang="en-GB" sz="1300" dirty="0" err="1"/>
              <a:t>Perbedaan</a:t>
            </a:r>
            <a:r>
              <a:rPr lang="en-GB" sz="1300" dirty="0"/>
              <a:t> </a:t>
            </a:r>
            <a:r>
              <a:rPr lang="en-GB" sz="1300" dirty="0" err="1"/>
              <a:t>jumlah</a:t>
            </a:r>
            <a:r>
              <a:rPr lang="en-GB" sz="1300" dirty="0"/>
              <a:t> cluster optimum pada </a:t>
            </a:r>
            <a:r>
              <a:rPr lang="en-GB" sz="1300" dirty="0" err="1"/>
              <a:t>ketiga</a:t>
            </a:r>
            <a:r>
              <a:rPr lang="en-GB" sz="1300" dirty="0"/>
              <a:t> </a:t>
            </a:r>
            <a:r>
              <a:rPr lang="en-GB" sz="1300" dirty="0" err="1"/>
              <a:t>metode</a:t>
            </a:r>
            <a:r>
              <a:rPr lang="en-GB" sz="1300" dirty="0"/>
              <a:t> </a:t>
            </a:r>
            <a:r>
              <a:rPr lang="en-GB" sz="1300" dirty="0" err="1"/>
              <a:t>tersebut</a:t>
            </a:r>
            <a:r>
              <a:rPr lang="en-GB" sz="1300" dirty="0"/>
              <a:t> </a:t>
            </a:r>
            <a:r>
              <a:rPr lang="en-GB" sz="1300" dirty="0" err="1"/>
              <a:t>adalah</a:t>
            </a:r>
            <a:r>
              <a:rPr lang="en-GB" sz="1300" dirty="0"/>
              <a:t> </a:t>
            </a:r>
            <a:r>
              <a:rPr lang="en-GB" sz="1300" dirty="0" err="1"/>
              <a:t>dikarenakan</a:t>
            </a:r>
            <a:r>
              <a:rPr lang="en-GB" sz="1300" dirty="0"/>
              <a:t> oleh </a:t>
            </a:r>
            <a:r>
              <a:rPr lang="en-GB" sz="1300" dirty="0" err="1"/>
              <a:t>perbedaan</a:t>
            </a:r>
            <a:r>
              <a:rPr lang="en-GB" sz="1300" dirty="0"/>
              <a:t> </a:t>
            </a:r>
            <a:r>
              <a:rPr lang="en-GB" sz="1300" dirty="0" err="1"/>
              <a:t>rumus</a:t>
            </a:r>
            <a:r>
              <a:rPr lang="en-GB" sz="1300" dirty="0"/>
              <a:t> yang </a:t>
            </a:r>
            <a:r>
              <a:rPr lang="en-GB" sz="1300" dirty="0" err="1"/>
              <a:t>digunakan</a:t>
            </a:r>
            <a:r>
              <a:rPr lang="en-GB" sz="1300" dirty="0"/>
              <a:t> pada </a:t>
            </a:r>
            <a:r>
              <a:rPr lang="en-GB" sz="1300" dirty="0" err="1"/>
              <a:t>perhitungan</a:t>
            </a:r>
            <a:r>
              <a:rPr lang="en-GB" sz="1300" dirty="0"/>
              <a:t> k di </a:t>
            </a:r>
            <a:r>
              <a:rPr lang="en-GB" sz="1300" dirty="0" err="1"/>
              <a:t>setiap</a:t>
            </a:r>
            <a:r>
              <a:rPr lang="en-GB" sz="1300" dirty="0"/>
              <a:t> </a:t>
            </a:r>
            <a:r>
              <a:rPr lang="en-GB" sz="1300" dirty="0" err="1"/>
              <a:t>metode</a:t>
            </a:r>
            <a:r>
              <a:rPr lang="en-GB" sz="1300" dirty="0"/>
              <a:t>. </a:t>
            </a:r>
            <a:r>
              <a:rPr lang="en-GB" sz="1300" dirty="0" err="1"/>
              <a:t>Berdasarkan</a:t>
            </a:r>
            <a:r>
              <a:rPr lang="en-GB" sz="1300" dirty="0"/>
              <a:t> </a:t>
            </a:r>
            <a:r>
              <a:rPr lang="en-GB" sz="1300" dirty="0" err="1"/>
              <a:t>ketiga</a:t>
            </a:r>
            <a:r>
              <a:rPr lang="en-GB" sz="1300" dirty="0"/>
              <a:t> </a:t>
            </a:r>
            <a:r>
              <a:rPr lang="en-GB" sz="1300" dirty="0" err="1"/>
              <a:t>metode</a:t>
            </a:r>
            <a:r>
              <a:rPr lang="en-GB" sz="1300" dirty="0"/>
              <a:t> </a:t>
            </a:r>
            <a:r>
              <a:rPr lang="en-GB" sz="1300" dirty="0" err="1"/>
              <a:t>untuk</a:t>
            </a:r>
            <a:r>
              <a:rPr lang="en-GB" sz="1300" dirty="0"/>
              <a:t> k optimal, </a:t>
            </a:r>
            <a:r>
              <a:rPr lang="en-GB" sz="1300" dirty="0" err="1"/>
              <a:t>akan</a:t>
            </a:r>
            <a:r>
              <a:rPr lang="en-GB" sz="1300" dirty="0"/>
              <a:t> </a:t>
            </a:r>
            <a:r>
              <a:rPr lang="en-GB" sz="1300" dirty="0" err="1"/>
              <a:t>digunakan</a:t>
            </a:r>
            <a:r>
              <a:rPr lang="en-GB" sz="1300" dirty="0"/>
              <a:t> k </a:t>
            </a:r>
            <a:r>
              <a:rPr lang="en-GB" sz="1300" dirty="0" err="1"/>
              <a:t>sebanyak</a:t>
            </a:r>
            <a:r>
              <a:rPr lang="en-GB" sz="1300" dirty="0"/>
              <a:t> 3 </a:t>
            </a:r>
            <a:r>
              <a:rPr lang="en-GB" sz="1300" dirty="0" err="1"/>
              <a:t>untuk</a:t>
            </a:r>
            <a:r>
              <a:rPr lang="en-GB" sz="1300" dirty="0"/>
              <a:t> </a:t>
            </a:r>
            <a:r>
              <a:rPr lang="en-GB" sz="1300" dirty="0" err="1"/>
              <a:t>penelitian</a:t>
            </a:r>
            <a:r>
              <a:rPr lang="en-GB" sz="1300" dirty="0"/>
              <a:t> </a:t>
            </a:r>
            <a:r>
              <a:rPr lang="en-GB" sz="1300" dirty="0" err="1"/>
              <a:t>lebih</a:t>
            </a:r>
            <a:r>
              <a:rPr lang="en-GB" sz="1300" dirty="0"/>
              <a:t> </a:t>
            </a:r>
            <a:r>
              <a:rPr lang="en-GB" sz="1300" dirty="0" err="1"/>
              <a:t>lanjut</a:t>
            </a:r>
            <a:r>
              <a:rPr lang="en-GB" sz="1300" dirty="0"/>
              <a:t>.</a:t>
            </a:r>
            <a:endParaRPr sz="1300" dirty="0"/>
          </a:p>
        </p:txBody>
      </p:sp>
      <p:sp>
        <p:nvSpPr>
          <p:cNvPr id="274" name="Google Shape;274;p25"/>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Kesimpulan</a:t>
            </a:r>
            <a:endParaRPr/>
          </a:p>
        </p:txBody>
      </p:sp>
      <p:sp>
        <p:nvSpPr>
          <p:cNvPr id="275" name="Google Shape;275;p25"/>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0"/>
        <p:cNvGrpSpPr/>
        <p:nvPr/>
      </p:nvGrpSpPr>
      <p:grpSpPr>
        <a:xfrm>
          <a:off x="0" y="0"/>
          <a:ext cx="0" cy="0"/>
          <a:chOff x="0" y="0"/>
          <a:chExt cx="0" cy="0"/>
        </a:xfrm>
      </p:grpSpPr>
      <p:sp>
        <p:nvSpPr>
          <p:cNvPr id="281" name="Google Shape;281;p26"/>
          <p:cNvSpPr txBox="1">
            <a:spLocks noGrp="1"/>
          </p:cNvSpPr>
          <p:nvPr>
            <p:ph type="subTitle" idx="1"/>
          </p:nvPr>
        </p:nvSpPr>
        <p:spPr>
          <a:xfrm>
            <a:off x="791950" y="2847913"/>
            <a:ext cx="3081600" cy="65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rgbClr val="FDF3E5"/>
                </a:solidFill>
                <a:latin typeface="Josefin Slab Thin"/>
                <a:ea typeface="Josefin Slab Thin"/>
                <a:cs typeface="Josefin Slab Thin"/>
                <a:sym typeface="Josefin Slab Thin"/>
              </a:rPr>
              <a:t>Does anyone have any questions?</a:t>
            </a:r>
            <a:endParaRPr>
              <a:solidFill>
                <a:srgbClr val="FDF3E5"/>
              </a:solidFill>
              <a:latin typeface="Josefin Slab Thin"/>
              <a:ea typeface="Josefin Slab Thin"/>
              <a:cs typeface="Josefin Slab Thin"/>
              <a:sym typeface="Josefin Slab Thin"/>
            </a:endParaRPr>
          </a:p>
          <a:p>
            <a:pPr marL="0" lvl="0" indent="0" algn="l" rtl="0">
              <a:spcBef>
                <a:spcPts val="0"/>
              </a:spcBef>
              <a:spcAft>
                <a:spcPts val="0"/>
              </a:spcAft>
              <a:buClr>
                <a:schemeClr val="dk1"/>
              </a:buClr>
              <a:buSzPts val="1100"/>
              <a:buFont typeface="Arial"/>
              <a:buNone/>
            </a:pPr>
            <a:endParaRPr>
              <a:solidFill>
                <a:srgbClr val="FDF3E5"/>
              </a:solidFill>
              <a:latin typeface="Josefin Slab Thin"/>
              <a:ea typeface="Josefin Slab Thin"/>
              <a:cs typeface="Josefin Slab Thin"/>
              <a:sym typeface="Josefin Slab Thin"/>
            </a:endParaRPr>
          </a:p>
          <a:p>
            <a:pPr marL="0" lvl="0" indent="0" algn="l" rtl="0">
              <a:spcBef>
                <a:spcPts val="0"/>
              </a:spcBef>
              <a:spcAft>
                <a:spcPts val="0"/>
              </a:spcAft>
              <a:buNone/>
            </a:pPr>
            <a:endParaRPr>
              <a:solidFill>
                <a:srgbClr val="FDF3E5"/>
              </a:solidFill>
              <a:latin typeface="Josefin Slab Thin"/>
              <a:ea typeface="Josefin Slab Thin"/>
              <a:cs typeface="Josefin Slab Thin"/>
              <a:sym typeface="Josefin Slab Thin"/>
            </a:endParaRPr>
          </a:p>
        </p:txBody>
      </p:sp>
      <p:sp>
        <p:nvSpPr>
          <p:cNvPr id="282" name="Google Shape;282;p26"/>
          <p:cNvSpPr txBox="1">
            <a:spLocks noGrp="1"/>
          </p:cNvSpPr>
          <p:nvPr>
            <p:ph type="ctrTitle"/>
          </p:nvPr>
        </p:nvSpPr>
        <p:spPr>
          <a:xfrm>
            <a:off x="791950" y="876886"/>
            <a:ext cx="386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DF3E5"/>
                </a:solidFill>
              </a:rPr>
              <a:t>Thanks</a:t>
            </a:r>
            <a:endParaRPr sz="1700" b="0">
              <a:solidFill>
                <a:schemeClr val="dk1"/>
              </a:solidFill>
              <a:latin typeface="Comic Sans MS"/>
              <a:ea typeface="Comic Sans MS"/>
              <a:cs typeface="Comic Sans MS"/>
              <a:sym typeface="Comic Sans MS"/>
            </a:endParaRPr>
          </a:p>
        </p:txBody>
      </p:sp>
      <p:sp>
        <p:nvSpPr>
          <p:cNvPr id="283" name="Google Shape;283;p26"/>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17</a:t>
            </a:fld>
            <a:endParaRPr/>
          </a:p>
        </p:txBody>
      </p:sp>
      <p:sp>
        <p:nvSpPr>
          <p:cNvPr id="284" name="Google Shape;284;p26"/>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Thanks</a:t>
            </a:r>
            <a:endParaRPr/>
          </a:p>
        </p:txBody>
      </p:sp>
      <p:pic>
        <p:nvPicPr>
          <p:cNvPr id="285" name="Google Shape;285;p26"/>
          <p:cNvPicPr preferRelativeResize="0"/>
          <p:nvPr/>
        </p:nvPicPr>
        <p:blipFill>
          <a:blip r:embed="rId4">
            <a:alphaModFix/>
          </a:blip>
          <a:stretch>
            <a:fillRect/>
          </a:stretch>
        </p:blipFill>
        <p:spPr>
          <a:xfrm>
            <a:off x="4366625" y="1222677"/>
            <a:ext cx="4631050" cy="894506"/>
          </a:xfrm>
          <a:prstGeom prst="rect">
            <a:avLst/>
          </a:prstGeom>
          <a:noFill/>
          <a:ln>
            <a:noFill/>
          </a:ln>
        </p:spPr>
      </p:pic>
      <p:pic>
        <p:nvPicPr>
          <p:cNvPr id="286" name="Google Shape;286;p26"/>
          <p:cNvPicPr preferRelativeResize="0"/>
          <p:nvPr/>
        </p:nvPicPr>
        <p:blipFill>
          <a:blip r:embed="rId5">
            <a:alphaModFix/>
          </a:blip>
          <a:stretch>
            <a:fillRect/>
          </a:stretch>
        </p:blipFill>
        <p:spPr>
          <a:xfrm>
            <a:off x="4366625" y="2269738"/>
            <a:ext cx="3952875" cy="752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3E5">
            <a:alpha val="29620"/>
          </a:srgbClr>
        </a:solidFill>
        <a:effectLst/>
      </p:bgPr>
    </p:bg>
    <p:spTree>
      <p:nvGrpSpPr>
        <p:cNvPr id="1" name="Shape 122"/>
        <p:cNvGrpSpPr/>
        <p:nvPr/>
      </p:nvGrpSpPr>
      <p:grpSpPr>
        <a:xfrm>
          <a:off x="0" y="0"/>
          <a:ext cx="0" cy="0"/>
          <a:chOff x="0" y="0"/>
          <a:chExt cx="0" cy="0"/>
        </a:xfrm>
      </p:grpSpPr>
      <p:sp>
        <p:nvSpPr>
          <p:cNvPr id="123" name="Google Shape;123;p15"/>
          <p:cNvSpPr/>
          <p:nvPr/>
        </p:nvSpPr>
        <p:spPr>
          <a:xfrm>
            <a:off x="248675" y="1766850"/>
            <a:ext cx="8637900" cy="1701300"/>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 name="Google Shape;124;p15"/>
          <p:cNvPicPr preferRelativeResize="0"/>
          <p:nvPr/>
        </p:nvPicPr>
        <p:blipFill>
          <a:blip r:embed="rId3">
            <a:alphaModFix/>
          </a:blip>
          <a:stretch>
            <a:fillRect/>
          </a:stretch>
        </p:blipFill>
        <p:spPr>
          <a:xfrm>
            <a:off x="0" y="1862111"/>
            <a:ext cx="9144000" cy="1419279"/>
          </a:xfrm>
          <a:prstGeom prst="rect">
            <a:avLst/>
          </a:prstGeom>
          <a:noFill/>
          <a:ln>
            <a:noFill/>
          </a:ln>
        </p:spPr>
      </p:pic>
      <p:sp>
        <p:nvSpPr>
          <p:cNvPr id="125" name="Google Shape;125;p15"/>
          <p:cNvSpPr txBox="1">
            <a:spLocks noGrp="1"/>
          </p:cNvSpPr>
          <p:nvPr>
            <p:ph type="ctrTitle" idx="6"/>
          </p:nvPr>
        </p:nvSpPr>
        <p:spPr>
          <a:xfrm>
            <a:off x="2602214" y="391842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Metodologi</a:t>
            </a:r>
            <a:endParaRPr/>
          </a:p>
        </p:txBody>
      </p:sp>
      <p:sp>
        <p:nvSpPr>
          <p:cNvPr id="126" name="Google Shape;126;p15"/>
          <p:cNvSpPr txBox="1">
            <a:spLocks noGrp="1"/>
          </p:cNvSpPr>
          <p:nvPr>
            <p:ph type="title" idx="8"/>
          </p:nvPr>
        </p:nvSpPr>
        <p:spPr>
          <a:xfrm>
            <a:off x="2602224" y="3568922"/>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03</a:t>
            </a:r>
            <a:endParaRPr/>
          </a:p>
        </p:txBody>
      </p:sp>
      <p:sp>
        <p:nvSpPr>
          <p:cNvPr id="127" name="Google Shape;127;p15"/>
          <p:cNvSpPr txBox="1">
            <a:spLocks noGrp="1"/>
          </p:cNvSpPr>
          <p:nvPr>
            <p:ph type="ctrTitle" idx="15"/>
          </p:nvPr>
        </p:nvSpPr>
        <p:spPr>
          <a:xfrm>
            <a:off x="7334128" y="129625"/>
            <a:ext cx="11022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Table of Contents</a:t>
            </a:r>
            <a:endParaRPr sz="3600"/>
          </a:p>
        </p:txBody>
      </p:sp>
      <p:sp>
        <p:nvSpPr>
          <p:cNvPr id="128" name="Google Shape;128;p15"/>
          <p:cNvSpPr txBox="1">
            <a:spLocks noGrp="1"/>
          </p:cNvSpPr>
          <p:nvPr>
            <p:ph type="ctrTitle"/>
          </p:nvPr>
        </p:nvSpPr>
        <p:spPr>
          <a:xfrm>
            <a:off x="2602214" y="87012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s"/>
              <a:t>Pendahuluan</a:t>
            </a:r>
            <a:endParaRPr/>
          </a:p>
        </p:txBody>
      </p:sp>
      <p:sp>
        <p:nvSpPr>
          <p:cNvPr id="129" name="Google Shape;129;p15"/>
          <p:cNvSpPr txBox="1">
            <a:spLocks noGrp="1"/>
          </p:cNvSpPr>
          <p:nvPr>
            <p:ph type="title" idx="2"/>
          </p:nvPr>
        </p:nvSpPr>
        <p:spPr>
          <a:xfrm>
            <a:off x="2602224" y="520635"/>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01</a:t>
            </a:r>
            <a:endParaRPr/>
          </a:p>
        </p:txBody>
      </p:sp>
      <p:sp>
        <p:nvSpPr>
          <p:cNvPr id="130" name="Google Shape;130;p15"/>
          <p:cNvSpPr txBox="1">
            <a:spLocks noGrp="1"/>
          </p:cNvSpPr>
          <p:nvPr>
            <p:ph type="ctrTitle" idx="3"/>
          </p:nvPr>
        </p:nvSpPr>
        <p:spPr>
          <a:xfrm>
            <a:off x="4899589" y="86672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Tinjauan Pustaka</a:t>
            </a:r>
            <a:endParaRPr/>
          </a:p>
        </p:txBody>
      </p:sp>
      <p:sp>
        <p:nvSpPr>
          <p:cNvPr id="131" name="Google Shape;131;p15"/>
          <p:cNvSpPr txBox="1">
            <a:spLocks noGrp="1"/>
          </p:cNvSpPr>
          <p:nvPr>
            <p:ph type="title" idx="5"/>
          </p:nvPr>
        </p:nvSpPr>
        <p:spPr>
          <a:xfrm>
            <a:off x="4899599" y="51723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02</a:t>
            </a:r>
            <a:endParaRPr/>
          </a:p>
        </p:txBody>
      </p:sp>
      <p:sp>
        <p:nvSpPr>
          <p:cNvPr id="132" name="Google Shape;132;p15"/>
          <p:cNvSpPr txBox="1">
            <a:spLocks noGrp="1"/>
          </p:cNvSpPr>
          <p:nvPr>
            <p:ph type="ctrTitle" idx="9"/>
          </p:nvPr>
        </p:nvSpPr>
        <p:spPr>
          <a:xfrm>
            <a:off x="4899589" y="391842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Hasil dan pembahasan</a:t>
            </a:r>
            <a:endParaRPr/>
          </a:p>
        </p:txBody>
      </p:sp>
      <p:sp>
        <p:nvSpPr>
          <p:cNvPr id="133" name="Google Shape;133;p15"/>
          <p:cNvSpPr txBox="1">
            <a:spLocks noGrp="1"/>
          </p:cNvSpPr>
          <p:nvPr>
            <p:ph type="title" idx="14"/>
          </p:nvPr>
        </p:nvSpPr>
        <p:spPr>
          <a:xfrm>
            <a:off x="4899599" y="3568935"/>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04</a:t>
            </a:r>
            <a:endParaRPr/>
          </a:p>
        </p:txBody>
      </p:sp>
      <p:sp>
        <p:nvSpPr>
          <p:cNvPr id="134" name="Google Shape;134;p15"/>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a:t>
            </a:fld>
            <a:endParaRPr/>
          </a:p>
        </p:txBody>
      </p:sp>
      <p:sp>
        <p:nvSpPr>
          <p:cNvPr id="135" name="Google Shape;135;p15"/>
          <p:cNvSpPr/>
          <p:nvPr/>
        </p:nvSpPr>
        <p:spPr>
          <a:xfrm>
            <a:off x="-4375" y="1866303"/>
            <a:ext cx="9144000" cy="14109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advTm="16132"/>
    </mc:Choice>
    <mc:Fallback xmlns="">
      <p:transition spd="slow" advTm="1613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3E5">
            <a:alpha val="29620"/>
          </a:srgbClr>
        </a:solidFill>
        <a:effectLst/>
      </p:bgPr>
    </p:bg>
    <p:spTree>
      <p:nvGrpSpPr>
        <p:cNvPr id="1" name="Shape 139"/>
        <p:cNvGrpSpPr/>
        <p:nvPr/>
      </p:nvGrpSpPr>
      <p:grpSpPr>
        <a:xfrm>
          <a:off x="0" y="0"/>
          <a:ext cx="0" cy="0"/>
          <a:chOff x="0" y="0"/>
          <a:chExt cx="0" cy="0"/>
        </a:xfrm>
      </p:grpSpPr>
      <p:sp>
        <p:nvSpPr>
          <p:cNvPr id="140" name="Google Shape;140;p16"/>
          <p:cNvSpPr txBox="1">
            <a:spLocks noGrp="1"/>
          </p:cNvSpPr>
          <p:nvPr>
            <p:ph type="ctrTitle"/>
          </p:nvPr>
        </p:nvSpPr>
        <p:spPr>
          <a:xfrm>
            <a:off x="5155250" y="1028700"/>
            <a:ext cx="3090900" cy="90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Pendahuluan</a:t>
            </a:r>
            <a:endParaRPr sz="2800"/>
          </a:p>
        </p:txBody>
      </p:sp>
      <p:sp>
        <p:nvSpPr>
          <p:cNvPr id="141" name="Google Shape;141;p16"/>
          <p:cNvSpPr txBox="1">
            <a:spLocks noGrp="1"/>
          </p:cNvSpPr>
          <p:nvPr>
            <p:ph type="ctrTitle" idx="2"/>
          </p:nvPr>
        </p:nvSpPr>
        <p:spPr>
          <a:xfrm>
            <a:off x="5569480" y="129625"/>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Pendahuluan</a:t>
            </a:r>
            <a:endParaRPr/>
          </a:p>
        </p:txBody>
      </p:sp>
      <p:sp>
        <p:nvSpPr>
          <p:cNvPr id="142" name="Google Shape;142;p16"/>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a:t>
            </a:fld>
            <a:endParaRPr/>
          </a:p>
        </p:txBody>
      </p:sp>
      <p:pic>
        <p:nvPicPr>
          <p:cNvPr id="143" name="Google Shape;143;p16" descr="Pin by txxcisi on Sunshine and Salt Water☀️ | Drive in movie, Night  aesthetic, Summer aesthetic"/>
          <p:cNvPicPr preferRelativeResize="0"/>
          <p:nvPr/>
        </p:nvPicPr>
        <p:blipFill>
          <a:blip r:embed="rId3">
            <a:alphaModFix/>
          </a:blip>
          <a:stretch>
            <a:fillRect/>
          </a:stretch>
        </p:blipFill>
        <p:spPr>
          <a:xfrm>
            <a:off x="1219038" y="481000"/>
            <a:ext cx="2988977" cy="4181475"/>
          </a:xfrm>
          <a:prstGeom prst="rect">
            <a:avLst/>
          </a:prstGeom>
          <a:noFill/>
          <a:ln>
            <a:noFill/>
          </a:ln>
        </p:spPr>
      </p:pic>
      <p:sp>
        <p:nvSpPr>
          <p:cNvPr id="144" name="Google Shape;144;p16"/>
          <p:cNvSpPr txBox="1">
            <a:spLocks noGrp="1"/>
          </p:cNvSpPr>
          <p:nvPr>
            <p:ph type="subTitle" idx="1"/>
          </p:nvPr>
        </p:nvSpPr>
        <p:spPr>
          <a:xfrm>
            <a:off x="4849575" y="2188000"/>
            <a:ext cx="3970800" cy="2235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500"/>
              <a:t>Menonton film merupakan kegiatan yang sering dilakukan oleh kebanyakan orang untuk mengisi waktu luang ataupun sebuah hobi. Saat ini banyak sekali situs yang menyediakan informasi film secara lengkap termasuk juga dengan rating dan ulasan dari penonton. salah satu situs tersebut merupakan situs IMDb.</a:t>
            </a:r>
            <a:endParaRPr sz="1500"/>
          </a:p>
        </p:txBody>
      </p:sp>
    </p:spTree>
  </p:cSld>
  <p:clrMapOvr>
    <a:masterClrMapping/>
  </p:clrMapOvr>
  <mc:AlternateContent xmlns:mc="http://schemas.openxmlformats.org/markup-compatibility/2006" xmlns:p14="http://schemas.microsoft.com/office/powerpoint/2010/main">
    <mc:Choice Requires="p14">
      <p:transition spd="slow" p14:dur="2000" advTm="64898"/>
    </mc:Choice>
    <mc:Fallback xmlns="">
      <p:transition spd="slow" advTm="6489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8"/>
        <p:cNvGrpSpPr/>
        <p:nvPr/>
      </p:nvGrpSpPr>
      <p:grpSpPr>
        <a:xfrm>
          <a:off x="0" y="0"/>
          <a:ext cx="0" cy="0"/>
          <a:chOff x="0" y="0"/>
          <a:chExt cx="0" cy="0"/>
        </a:xfrm>
      </p:grpSpPr>
      <p:sp>
        <p:nvSpPr>
          <p:cNvPr id="149" name="Google Shape;149;p17"/>
          <p:cNvSpPr/>
          <p:nvPr/>
        </p:nvSpPr>
        <p:spPr>
          <a:xfrm>
            <a:off x="1682050" y="1340375"/>
            <a:ext cx="7616100" cy="1486500"/>
          </a:xfrm>
          <a:prstGeom prst="rect">
            <a:avLst/>
          </a:prstGeom>
          <a:solidFill>
            <a:schemeClr val="dk1"/>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7"/>
          <p:cNvSpPr/>
          <p:nvPr/>
        </p:nvSpPr>
        <p:spPr>
          <a:xfrm>
            <a:off x="-68675" y="3026125"/>
            <a:ext cx="7538700" cy="1486500"/>
          </a:xfrm>
          <a:prstGeom prst="rect">
            <a:avLst/>
          </a:prstGeom>
          <a:solidFill>
            <a:schemeClr val="dk1"/>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7"/>
          <p:cNvSpPr txBox="1">
            <a:spLocks noGrp="1"/>
          </p:cNvSpPr>
          <p:nvPr>
            <p:ph type="subTitle" idx="1"/>
          </p:nvPr>
        </p:nvSpPr>
        <p:spPr>
          <a:xfrm>
            <a:off x="3496225" y="1777412"/>
            <a:ext cx="4239600" cy="63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1200"/>
              <a:t>Film merupakan serangkaian gambar diam yang ketika ditampilkan pada layar akan menciptakan ilusi gambar bergerak.</a:t>
            </a:r>
            <a:endParaRPr sz="1200"/>
          </a:p>
        </p:txBody>
      </p:sp>
      <p:sp>
        <p:nvSpPr>
          <p:cNvPr id="152" name="Google Shape;152;p17"/>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4</a:t>
            </a:fld>
            <a:endParaRPr/>
          </a:p>
        </p:txBody>
      </p:sp>
      <p:sp>
        <p:nvSpPr>
          <p:cNvPr id="153" name="Google Shape;153;p17"/>
          <p:cNvSpPr txBox="1">
            <a:spLocks noGrp="1"/>
          </p:cNvSpPr>
          <p:nvPr>
            <p:ph type="subTitle" idx="2"/>
          </p:nvPr>
        </p:nvSpPr>
        <p:spPr>
          <a:xfrm>
            <a:off x="1614200" y="3472738"/>
            <a:ext cx="4031700" cy="637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1200"/>
              <a:t>Sebuah basis data daring informasi yang berkaitan dengan film, acara televisi, video rumahan, permainan video, acara internet, termasuk juga daftar pemeran, biografi kru produksi dan personil, ringkasan alur cerita, trivia, dan ulasan serta penilaian oleh penggemar.</a:t>
            </a:r>
            <a:endParaRPr sz="1200"/>
          </a:p>
        </p:txBody>
      </p:sp>
      <p:sp>
        <p:nvSpPr>
          <p:cNvPr id="154" name="Google Shape;154;p17"/>
          <p:cNvSpPr txBox="1">
            <a:spLocks noGrp="1"/>
          </p:cNvSpPr>
          <p:nvPr>
            <p:ph type="ctrTitle" idx="4"/>
          </p:nvPr>
        </p:nvSpPr>
        <p:spPr>
          <a:xfrm>
            <a:off x="7368453" y="129625"/>
            <a:ext cx="10677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Tinjauan Pustaka</a:t>
            </a:r>
            <a:endParaRPr/>
          </a:p>
        </p:txBody>
      </p:sp>
      <p:sp>
        <p:nvSpPr>
          <p:cNvPr id="155" name="Google Shape;155;p17"/>
          <p:cNvSpPr txBox="1">
            <a:spLocks noGrp="1"/>
          </p:cNvSpPr>
          <p:nvPr>
            <p:ph type="ctrTitle"/>
          </p:nvPr>
        </p:nvSpPr>
        <p:spPr>
          <a:xfrm>
            <a:off x="2112658" y="2159425"/>
            <a:ext cx="10677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Film</a:t>
            </a:r>
            <a:endParaRPr/>
          </a:p>
        </p:txBody>
      </p:sp>
      <p:sp>
        <p:nvSpPr>
          <p:cNvPr id="156" name="Google Shape;156;p17"/>
          <p:cNvSpPr txBox="1">
            <a:spLocks noGrp="1"/>
          </p:cNvSpPr>
          <p:nvPr>
            <p:ph type="ctrTitle" idx="3"/>
          </p:nvPr>
        </p:nvSpPr>
        <p:spPr>
          <a:xfrm>
            <a:off x="5124663" y="3910715"/>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IMDb</a:t>
            </a:r>
            <a:endParaRPr/>
          </a:p>
        </p:txBody>
      </p:sp>
      <p:grpSp>
        <p:nvGrpSpPr>
          <p:cNvPr id="157" name="Google Shape;157;p17"/>
          <p:cNvGrpSpPr/>
          <p:nvPr/>
        </p:nvGrpSpPr>
        <p:grpSpPr>
          <a:xfrm>
            <a:off x="2436819" y="1774497"/>
            <a:ext cx="471413" cy="384896"/>
            <a:chOff x="-12660025" y="2096250"/>
            <a:chExt cx="353675" cy="309975"/>
          </a:xfrm>
        </p:grpSpPr>
        <p:sp>
          <p:nvSpPr>
            <p:cNvPr id="158" name="Google Shape;158;p17"/>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7"/>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7"/>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7"/>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4" name="Google Shape;164;p17"/>
          <p:cNvPicPr preferRelativeResize="0"/>
          <p:nvPr/>
        </p:nvPicPr>
        <p:blipFill>
          <a:blip r:embed="rId4">
            <a:alphaModFix/>
          </a:blip>
          <a:stretch>
            <a:fillRect/>
          </a:stretch>
        </p:blipFill>
        <p:spPr>
          <a:xfrm>
            <a:off x="5900476" y="3371876"/>
            <a:ext cx="1067699" cy="5388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45644"/>
    </mc:Choice>
    <mc:Fallback xmlns="">
      <p:transition spd="slow" advTm="45644"/>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8"/>
        <p:cNvGrpSpPr/>
        <p:nvPr/>
      </p:nvGrpSpPr>
      <p:grpSpPr>
        <a:xfrm>
          <a:off x="0" y="0"/>
          <a:ext cx="0" cy="0"/>
          <a:chOff x="0" y="0"/>
          <a:chExt cx="0" cy="0"/>
        </a:xfrm>
      </p:grpSpPr>
      <p:sp>
        <p:nvSpPr>
          <p:cNvPr id="169" name="Google Shape;169;p18"/>
          <p:cNvSpPr txBox="1">
            <a:spLocks noGrp="1"/>
          </p:cNvSpPr>
          <p:nvPr>
            <p:ph type="subTitle" idx="1"/>
          </p:nvPr>
        </p:nvSpPr>
        <p:spPr>
          <a:xfrm>
            <a:off x="6080750" y="3389750"/>
            <a:ext cx="2962800" cy="13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i="1">
                <a:solidFill>
                  <a:schemeClr val="dk1"/>
                </a:solidFill>
                <a:latin typeface="Josefin Slab"/>
                <a:ea typeface="Josefin Slab"/>
                <a:cs typeface="Josefin Slab"/>
                <a:sym typeface="Josefin Slab"/>
              </a:rPr>
              <a:t>Web Scraping</a:t>
            </a:r>
            <a:r>
              <a:rPr lang="es">
                <a:solidFill>
                  <a:schemeClr val="dk1"/>
                </a:solidFill>
              </a:rPr>
              <a:t> adalah teknik untuk mengumpulkan data dari website melalui proses ekstraksi informasi menggunakan </a:t>
            </a:r>
            <a:r>
              <a:rPr lang="es" i="1">
                <a:solidFill>
                  <a:schemeClr val="dk1"/>
                </a:solidFill>
              </a:rPr>
              <a:t>Hypertext Transfer Protocol</a:t>
            </a:r>
            <a:r>
              <a:rPr lang="es">
                <a:solidFill>
                  <a:schemeClr val="dk1"/>
                </a:solidFill>
              </a:rPr>
              <a:t> (HTTP). </a:t>
            </a:r>
            <a:endParaRPr>
              <a:solidFill>
                <a:schemeClr val="dk1"/>
              </a:solidFill>
            </a:endParaRPr>
          </a:p>
          <a:p>
            <a:pPr marL="0" lvl="0" indent="0" algn="l" rtl="0">
              <a:spcBef>
                <a:spcPts val="0"/>
              </a:spcBef>
              <a:spcAft>
                <a:spcPts val="0"/>
              </a:spcAft>
              <a:buNone/>
            </a:pPr>
            <a:r>
              <a:rPr lang="es" b="1" i="1">
                <a:solidFill>
                  <a:schemeClr val="dk1"/>
                </a:solidFill>
                <a:latin typeface="Josefin Slab"/>
                <a:ea typeface="Josefin Slab"/>
                <a:cs typeface="Josefin Slab"/>
                <a:sym typeface="Josefin Slab"/>
              </a:rPr>
              <a:t>Web Crawling</a:t>
            </a:r>
            <a:r>
              <a:rPr lang="es" i="1">
                <a:solidFill>
                  <a:schemeClr val="dk1"/>
                </a:solidFill>
              </a:rPr>
              <a:t> </a:t>
            </a:r>
            <a:r>
              <a:rPr lang="es">
                <a:solidFill>
                  <a:schemeClr val="dk1"/>
                </a:solidFill>
              </a:rPr>
              <a:t>merupakan Teknik mengumpulkan data pada sebuah website dengan memasukkan </a:t>
            </a:r>
            <a:r>
              <a:rPr lang="es" i="1">
                <a:solidFill>
                  <a:schemeClr val="dk1"/>
                </a:solidFill>
              </a:rPr>
              <a:t>Uniform Resource Locator </a:t>
            </a:r>
            <a:r>
              <a:rPr lang="es">
                <a:solidFill>
                  <a:schemeClr val="dk1"/>
                </a:solidFill>
              </a:rPr>
              <a:t>(URL).</a:t>
            </a:r>
            <a:endParaRPr/>
          </a:p>
          <a:p>
            <a:pPr marL="0" lvl="0" indent="0" algn="l" rtl="0">
              <a:spcBef>
                <a:spcPts val="0"/>
              </a:spcBef>
              <a:spcAft>
                <a:spcPts val="0"/>
              </a:spcAft>
              <a:buNone/>
            </a:pPr>
            <a:endParaRPr>
              <a:solidFill>
                <a:srgbClr val="FDF3E5"/>
              </a:solidFill>
            </a:endParaRPr>
          </a:p>
        </p:txBody>
      </p:sp>
      <p:sp>
        <p:nvSpPr>
          <p:cNvPr id="170" name="Google Shape;170;p18"/>
          <p:cNvSpPr txBox="1">
            <a:spLocks noGrp="1"/>
          </p:cNvSpPr>
          <p:nvPr>
            <p:ph type="subTitle" idx="2"/>
          </p:nvPr>
        </p:nvSpPr>
        <p:spPr>
          <a:xfrm>
            <a:off x="1243500" y="738175"/>
            <a:ext cx="2787600" cy="100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b="1">
                <a:latin typeface="Josefin Slab"/>
                <a:ea typeface="Josefin Slab"/>
                <a:cs typeface="Josefin Slab"/>
                <a:sym typeface="Josefin Slab"/>
              </a:rPr>
              <a:t>Metode ini mendeskripsikan kondisi dari data yang sudah dimiliki dan menyajikannya dalam bentuk tabel dan juga bentuk lainnya yang disajikan dalam uraian singkat dan terbatas.</a:t>
            </a:r>
            <a:endParaRPr sz="1200" b="1">
              <a:latin typeface="Josefin Slab"/>
              <a:ea typeface="Josefin Slab"/>
              <a:cs typeface="Josefin Slab"/>
              <a:sym typeface="Josefin Slab"/>
            </a:endParaRPr>
          </a:p>
        </p:txBody>
      </p:sp>
      <p:sp>
        <p:nvSpPr>
          <p:cNvPr id="171" name="Google Shape;171;p18"/>
          <p:cNvSpPr txBox="1">
            <a:spLocks noGrp="1"/>
          </p:cNvSpPr>
          <p:nvPr>
            <p:ph type="ctrTitle" idx="4"/>
          </p:nvPr>
        </p:nvSpPr>
        <p:spPr>
          <a:xfrm>
            <a:off x="7289903" y="129625"/>
            <a:ext cx="11463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Tinjauan Pustaka</a:t>
            </a:r>
            <a:endParaRPr/>
          </a:p>
        </p:txBody>
      </p:sp>
      <p:sp>
        <p:nvSpPr>
          <p:cNvPr id="172" name="Google Shape;172;p18"/>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5</a:t>
            </a:fld>
            <a:endParaRPr/>
          </a:p>
        </p:txBody>
      </p:sp>
      <p:sp>
        <p:nvSpPr>
          <p:cNvPr id="173" name="Google Shape;173;p18"/>
          <p:cNvSpPr txBox="1">
            <a:spLocks noGrp="1"/>
          </p:cNvSpPr>
          <p:nvPr>
            <p:ph type="ctrTitle" idx="4294967295"/>
          </p:nvPr>
        </p:nvSpPr>
        <p:spPr>
          <a:xfrm>
            <a:off x="5109900" y="3895400"/>
            <a:ext cx="1067700" cy="69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chemeClr val="dk1"/>
                </a:solidFill>
              </a:rPr>
              <a:t>Web Scraping &amp; Crawling</a:t>
            </a:r>
            <a:endParaRPr sz="1200">
              <a:solidFill>
                <a:schemeClr val="dk1"/>
              </a:solidFill>
            </a:endParaRPr>
          </a:p>
        </p:txBody>
      </p:sp>
      <p:grpSp>
        <p:nvGrpSpPr>
          <p:cNvPr id="174" name="Google Shape;174;p18"/>
          <p:cNvGrpSpPr/>
          <p:nvPr/>
        </p:nvGrpSpPr>
        <p:grpSpPr>
          <a:xfrm>
            <a:off x="5403633" y="3510480"/>
            <a:ext cx="480251" cy="393600"/>
            <a:chOff x="-3137650" y="2787000"/>
            <a:chExt cx="291450" cy="257575"/>
          </a:xfrm>
        </p:grpSpPr>
        <p:sp>
          <p:nvSpPr>
            <p:cNvPr id="175" name="Google Shape;175;p18"/>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8"/>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8"/>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8"/>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8"/>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8"/>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8"/>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8"/>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18"/>
          <p:cNvSpPr txBox="1">
            <a:spLocks noGrp="1"/>
          </p:cNvSpPr>
          <p:nvPr>
            <p:ph type="ctrTitle" idx="4294967295"/>
          </p:nvPr>
        </p:nvSpPr>
        <p:spPr>
          <a:xfrm>
            <a:off x="118800" y="1285148"/>
            <a:ext cx="1067700" cy="56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chemeClr val="dk1"/>
                </a:solidFill>
              </a:rPr>
              <a:t>Statistika Deskriptif</a:t>
            </a:r>
            <a:endParaRPr sz="1200">
              <a:solidFill>
                <a:schemeClr val="dk1"/>
              </a:solidFill>
            </a:endParaRPr>
          </a:p>
        </p:txBody>
      </p:sp>
      <p:grpSp>
        <p:nvGrpSpPr>
          <p:cNvPr id="184" name="Google Shape;184;p18"/>
          <p:cNvGrpSpPr/>
          <p:nvPr/>
        </p:nvGrpSpPr>
        <p:grpSpPr>
          <a:xfrm>
            <a:off x="412488" y="891550"/>
            <a:ext cx="480300" cy="393600"/>
            <a:chOff x="412488" y="791550"/>
            <a:chExt cx="480300" cy="393600"/>
          </a:xfrm>
        </p:grpSpPr>
        <p:grpSp>
          <p:nvGrpSpPr>
            <p:cNvPr id="185" name="Google Shape;185;p18"/>
            <p:cNvGrpSpPr/>
            <p:nvPr/>
          </p:nvGrpSpPr>
          <p:grpSpPr>
            <a:xfrm>
              <a:off x="475861" y="846920"/>
              <a:ext cx="353572" cy="282864"/>
              <a:chOff x="1573100" y="2078100"/>
              <a:chExt cx="311325" cy="284000"/>
            </a:xfrm>
          </p:grpSpPr>
          <p:sp>
            <p:nvSpPr>
              <p:cNvPr id="186" name="Google Shape;186;p1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87" name="Google Shape;187;p1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88" name="Google Shape;188;p1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189" name="Google Shape;189;p18"/>
            <p:cNvSpPr/>
            <p:nvPr/>
          </p:nvSpPr>
          <p:spPr>
            <a:xfrm>
              <a:off x="412488" y="791550"/>
              <a:ext cx="480300" cy="393600"/>
            </a:xfrm>
            <a:prstGeom prst="roundRect">
              <a:avLst>
                <a:gd name="adj" fmla="val 16667"/>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37828"/>
    </mc:Choice>
    <mc:Fallback xmlns="">
      <p:transition spd="slow" advTm="3782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19"/>
          <p:cNvSpPr/>
          <p:nvPr/>
        </p:nvSpPr>
        <p:spPr>
          <a:xfrm>
            <a:off x="1682050" y="1340375"/>
            <a:ext cx="7616100" cy="1486500"/>
          </a:xfrm>
          <a:prstGeom prst="rect">
            <a:avLst/>
          </a:prstGeom>
          <a:solidFill>
            <a:schemeClr val="dk1"/>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a:off x="-68675" y="3026125"/>
            <a:ext cx="7538700" cy="1486500"/>
          </a:xfrm>
          <a:prstGeom prst="rect">
            <a:avLst/>
          </a:prstGeom>
          <a:solidFill>
            <a:schemeClr val="dk1"/>
          </a:solidFill>
          <a:ln w="19050" cap="flat" cmpd="sng">
            <a:solidFill>
              <a:srgbClr val="FDF3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txBox="1">
            <a:spLocks noGrp="1"/>
          </p:cNvSpPr>
          <p:nvPr>
            <p:ph type="subTitle" idx="1"/>
          </p:nvPr>
        </p:nvSpPr>
        <p:spPr>
          <a:xfrm>
            <a:off x="3496225" y="1671435"/>
            <a:ext cx="4657500" cy="7407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 sz="1200"/>
              <a:t>Proses membagi data dalam suatu himpunan ke dalam beberapa kelompok yang kesamaan datanya dalam suatu kelompok lebih besar daripada kesamaan data tersebut dengan data dalam kelompok lain.</a:t>
            </a:r>
            <a:endParaRPr sz="1200"/>
          </a:p>
        </p:txBody>
      </p:sp>
      <p:sp>
        <p:nvSpPr>
          <p:cNvPr id="197" name="Google Shape;197;p19"/>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6</a:t>
            </a:fld>
            <a:endParaRPr/>
          </a:p>
        </p:txBody>
      </p:sp>
      <p:sp>
        <p:nvSpPr>
          <p:cNvPr id="198" name="Google Shape;198;p19"/>
          <p:cNvSpPr txBox="1">
            <a:spLocks noGrp="1"/>
          </p:cNvSpPr>
          <p:nvPr>
            <p:ph type="subTitle" idx="2"/>
          </p:nvPr>
        </p:nvSpPr>
        <p:spPr>
          <a:xfrm>
            <a:off x="65450" y="3472750"/>
            <a:ext cx="5580600" cy="6372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 sz="1200" b="1" dirty="0">
                <a:latin typeface="Josefin Slab"/>
                <a:ea typeface="Josefin Slab"/>
                <a:cs typeface="Josefin Slab"/>
                <a:sym typeface="Josefin Slab"/>
              </a:rPr>
              <a:t>K-Means</a:t>
            </a:r>
            <a:r>
              <a:rPr lang="es" sz="1200" dirty="0"/>
              <a:t> adalah suatu algoritma dalam pengelompokan secara partisi yang memisahkan data ke dalam kelompok yang berbeda-beda</a:t>
            </a:r>
            <a:endParaRPr sz="1200" dirty="0"/>
          </a:p>
        </p:txBody>
      </p:sp>
      <p:sp>
        <p:nvSpPr>
          <p:cNvPr id="199" name="Google Shape;199;p19"/>
          <p:cNvSpPr txBox="1">
            <a:spLocks noGrp="1"/>
          </p:cNvSpPr>
          <p:nvPr>
            <p:ph type="ctrTitle" idx="4"/>
          </p:nvPr>
        </p:nvSpPr>
        <p:spPr>
          <a:xfrm>
            <a:off x="7368453" y="129625"/>
            <a:ext cx="10677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Tinjauan Pustaka</a:t>
            </a:r>
            <a:endParaRPr/>
          </a:p>
        </p:txBody>
      </p:sp>
      <p:sp>
        <p:nvSpPr>
          <p:cNvPr id="200" name="Google Shape;200;p19"/>
          <p:cNvSpPr txBox="1">
            <a:spLocks noGrp="1"/>
          </p:cNvSpPr>
          <p:nvPr>
            <p:ph type="ctrTitle"/>
          </p:nvPr>
        </p:nvSpPr>
        <p:spPr>
          <a:xfrm>
            <a:off x="2014301" y="2133250"/>
            <a:ext cx="11967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Clustering</a:t>
            </a:r>
            <a:endParaRPr/>
          </a:p>
        </p:txBody>
      </p:sp>
      <p:sp>
        <p:nvSpPr>
          <p:cNvPr id="201" name="Google Shape;201;p19"/>
          <p:cNvSpPr txBox="1">
            <a:spLocks noGrp="1"/>
          </p:cNvSpPr>
          <p:nvPr>
            <p:ph type="ctrTitle" idx="3"/>
          </p:nvPr>
        </p:nvSpPr>
        <p:spPr>
          <a:xfrm>
            <a:off x="5124675" y="3820045"/>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K-means</a:t>
            </a:r>
            <a:endParaRPr dirty="0"/>
          </a:p>
        </p:txBody>
      </p:sp>
      <p:sp>
        <p:nvSpPr>
          <p:cNvPr id="202" name="Google Shape;202;p19"/>
          <p:cNvSpPr/>
          <p:nvPr/>
        </p:nvSpPr>
        <p:spPr>
          <a:xfrm>
            <a:off x="2338308" y="1652057"/>
            <a:ext cx="548686" cy="48120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9"/>
          <p:cNvSpPr/>
          <p:nvPr/>
        </p:nvSpPr>
        <p:spPr>
          <a:xfrm>
            <a:off x="6159972" y="3277106"/>
            <a:ext cx="548706" cy="481214"/>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Tm="133209"/>
    </mc:Choice>
    <mc:Fallback xmlns="">
      <p:transition spd="slow" advTm="133209"/>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alpha val="80000"/>
          </a:schemeClr>
        </a:solidFill>
        <a:effectLst/>
      </p:bgPr>
    </p:bg>
    <p:spTree>
      <p:nvGrpSpPr>
        <p:cNvPr id="1" name=""/>
        <p:cNvGrpSpPr/>
        <p:nvPr/>
      </p:nvGrpSpPr>
      <p:grpSpPr>
        <a:xfrm>
          <a:off x="0" y="0"/>
          <a:ext cx="0" cy="0"/>
          <a:chOff x="0" y="0"/>
          <a:chExt cx="0" cy="0"/>
        </a:xfrm>
      </p:grpSpPr>
      <p:sp>
        <p:nvSpPr>
          <p:cNvPr id="28" name="Rectangle: Top Corners One Rounded and One Snipped 27">
            <a:extLst>
              <a:ext uri="{FF2B5EF4-FFF2-40B4-BE49-F238E27FC236}">
                <a16:creationId xmlns:a16="http://schemas.microsoft.com/office/drawing/2014/main" id="{5D768B5F-C668-4CBC-92EA-0F762BB95DB0}"/>
              </a:ext>
            </a:extLst>
          </p:cNvPr>
          <p:cNvSpPr/>
          <p:nvPr/>
        </p:nvSpPr>
        <p:spPr>
          <a:xfrm>
            <a:off x="0" y="370225"/>
            <a:ext cx="6202496" cy="1161120"/>
          </a:xfrm>
          <a:prstGeom prst="snipRoundRect">
            <a:avLst>
              <a:gd name="adj1" fmla="val 0"/>
              <a:gd name="adj2" fmla="val 365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itle 14">
            <a:extLst>
              <a:ext uri="{FF2B5EF4-FFF2-40B4-BE49-F238E27FC236}">
                <a16:creationId xmlns:a16="http://schemas.microsoft.com/office/drawing/2014/main" id="{BCF6E7AF-48C5-4B72-BEA0-E257A29417FF}"/>
              </a:ext>
            </a:extLst>
          </p:cNvPr>
          <p:cNvSpPr>
            <a:spLocks noGrp="1"/>
          </p:cNvSpPr>
          <p:nvPr>
            <p:ph type="ctrTitle"/>
          </p:nvPr>
        </p:nvSpPr>
        <p:spPr/>
        <p:txBody>
          <a:bodyPr/>
          <a:lstStyle/>
          <a:p>
            <a:r>
              <a:rPr lang="en-US" dirty="0" err="1"/>
              <a:t>Tinjauan</a:t>
            </a:r>
            <a:br>
              <a:rPr lang="en-US" dirty="0"/>
            </a:br>
            <a:r>
              <a:rPr lang="en-US" dirty="0"/>
              <a:t>Pustaka</a:t>
            </a:r>
            <a:endParaRPr lang="en-GB" dirty="0"/>
          </a:p>
        </p:txBody>
      </p:sp>
      <p:sp>
        <p:nvSpPr>
          <p:cNvPr id="7" name="Slide Number Placeholder 6">
            <a:extLst>
              <a:ext uri="{FF2B5EF4-FFF2-40B4-BE49-F238E27FC236}">
                <a16:creationId xmlns:a16="http://schemas.microsoft.com/office/drawing/2014/main" id="{7F2D452A-6C4C-4F6C-A6AC-9D823CF431E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 smtClean="0"/>
              <a:t>7</a:t>
            </a:fld>
            <a:endParaRPr lang="es"/>
          </a:p>
        </p:txBody>
      </p:sp>
      <p:sp>
        <p:nvSpPr>
          <p:cNvPr id="27" name="TextBox 26">
            <a:extLst>
              <a:ext uri="{FF2B5EF4-FFF2-40B4-BE49-F238E27FC236}">
                <a16:creationId xmlns:a16="http://schemas.microsoft.com/office/drawing/2014/main" id="{DD751384-1AC6-4ABC-9673-1F7DCAC4442A}"/>
              </a:ext>
            </a:extLst>
          </p:cNvPr>
          <p:cNvSpPr txBox="1"/>
          <p:nvPr/>
        </p:nvSpPr>
        <p:spPr>
          <a:xfrm>
            <a:off x="143218" y="442953"/>
            <a:ext cx="4428782" cy="1046440"/>
          </a:xfrm>
          <a:prstGeom prst="rect">
            <a:avLst/>
          </a:prstGeom>
          <a:noFill/>
        </p:spPr>
        <p:txBody>
          <a:bodyPr wrap="square">
            <a:spAutoFit/>
          </a:bodyPr>
          <a:lstStyle/>
          <a:p>
            <a:pPr marL="0" lvl="0" indent="0" algn="just" rtl="0">
              <a:spcBef>
                <a:spcPts val="0"/>
              </a:spcBef>
              <a:spcAft>
                <a:spcPts val="0"/>
              </a:spcAft>
              <a:buNone/>
            </a:pPr>
            <a:r>
              <a:rPr lang="en-GB" b="1" dirty="0" err="1">
                <a:solidFill>
                  <a:schemeClr val="tx1"/>
                </a:solidFill>
                <a:latin typeface="Josefin Slab"/>
                <a:ea typeface="Josefin Slab"/>
                <a:cs typeface="Josefin Slab"/>
                <a:sym typeface="Josefin Slab"/>
              </a:rPr>
              <a:t>Metode</a:t>
            </a:r>
            <a:r>
              <a:rPr lang="en-GB" b="1" dirty="0">
                <a:solidFill>
                  <a:schemeClr val="tx1"/>
                </a:solidFill>
                <a:latin typeface="Josefin Slab"/>
                <a:ea typeface="Josefin Slab"/>
                <a:cs typeface="Josefin Slab"/>
                <a:sym typeface="Josefin Slab"/>
              </a:rPr>
              <a:t> Elbow</a:t>
            </a:r>
            <a:r>
              <a:rPr lang="en-GB" b="1" dirty="0">
                <a:solidFill>
                  <a:schemeClr val="tx1"/>
                </a:solidFill>
              </a:rPr>
              <a:t> </a:t>
            </a:r>
            <a:r>
              <a:rPr lang="en-GB" sz="1200" dirty="0" err="1">
                <a:solidFill>
                  <a:schemeClr val="tx1"/>
                </a:solidFill>
              </a:rPr>
              <a:t>merupakan</a:t>
            </a:r>
            <a:r>
              <a:rPr lang="en-GB" sz="1200" dirty="0">
                <a:solidFill>
                  <a:schemeClr val="tx1"/>
                </a:solidFill>
              </a:rPr>
              <a:t> </a:t>
            </a:r>
            <a:r>
              <a:rPr lang="en-GB" sz="1200" dirty="0" err="1">
                <a:solidFill>
                  <a:schemeClr val="tx1"/>
                </a:solidFill>
              </a:rPr>
              <a:t>suatu</a:t>
            </a:r>
            <a:r>
              <a:rPr lang="en-GB" sz="1200" dirty="0">
                <a:solidFill>
                  <a:schemeClr val="tx1"/>
                </a:solidFill>
              </a:rPr>
              <a:t> </a:t>
            </a:r>
            <a:r>
              <a:rPr lang="en-GB" sz="1200" dirty="0" err="1">
                <a:solidFill>
                  <a:schemeClr val="tx1"/>
                </a:solidFill>
              </a:rPr>
              <a:t>metode</a:t>
            </a:r>
            <a:r>
              <a:rPr lang="en-GB" sz="1200" dirty="0">
                <a:solidFill>
                  <a:schemeClr val="tx1"/>
                </a:solidFill>
              </a:rPr>
              <a:t> yang </a:t>
            </a:r>
            <a:r>
              <a:rPr lang="en-GB" sz="1200" dirty="0" err="1">
                <a:solidFill>
                  <a:schemeClr val="tx1"/>
                </a:solidFill>
              </a:rPr>
              <a:t>digunakan</a:t>
            </a:r>
            <a:r>
              <a:rPr lang="en-GB" sz="1200" dirty="0">
                <a:solidFill>
                  <a:schemeClr val="tx1"/>
                </a:solidFill>
              </a:rPr>
              <a:t> </a:t>
            </a:r>
            <a:r>
              <a:rPr lang="en-GB" sz="1200" dirty="0" err="1">
                <a:solidFill>
                  <a:schemeClr val="tx1"/>
                </a:solidFill>
              </a:rPr>
              <a:t>untuk</a:t>
            </a:r>
            <a:r>
              <a:rPr lang="en-GB" sz="1200" dirty="0">
                <a:solidFill>
                  <a:schemeClr val="tx1"/>
                </a:solidFill>
              </a:rPr>
              <a:t> </a:t>
            </a:r>
            <a:r>
              <a:rPr lang="en-GB" sz="1200" dirty="0" err="1">
                <a:solidFill>
                  <a:schemeClr val="tx1"/>
                </a:solidFill>
              </a:rPr>
              <a:t>menghasilkan</a:t>
            </a:r>
            <a:r>
              <a:rPr lang="en-GB" sz="1200" dirty="0">
                <a:solidFill>
                  <a:schemeClr val="tx1"/>
                </a:solidFill>
              </a:rPr>
              <a:t> </a:t>
            </a:r>
            <a:r>
              <a:rPr lang="en-GB" sz="1200" dirty="0" err="1">
                <a:solidFill>
                  <a:schemeClr val="tx1"/>
                </a:solidFill>
              </a:rPr>
              <a:t>informasi</a:t>
            </a:r>
            <a:r>
              <a:rPr lang="en-GB" sz="1200" dirty="0">
                <a:solidFill>
                  <a:schemeClr val="tx1"/>
                </a:solidFill>
              </a:rPr>
              <a:t> </a:t>
            </a:r>
            <a:r>
              <a:rPr lang="en-GB" sz="1200" dirty="0" err="1">
                <a:solidFill>
                  <a:schemeClr val="tx1"/>
                </a:solidFill>
              </a:rPr>
              <a:t>dalam</a:t>
            </a:r>
            <a:r>
              <a:rPr lang="en-GB" sz="1200" dirty="0">
                <a:solidFill>
                  <a:schemeClr val="tx1"/>
                </a:solidFill>
              </a:rPr>
              <a:t> </a:t>
            </a:r>
            <a:r>
              <a:rPr lang="en-GB" sz="1200" dirty="0" err="1">
                <a:solidFill>
                  <a:schemeClr val="tx1"/>
                </a:solidFill>
              </a:rPr>
              <a:t>menentukan</a:t>
            </a:r>
            <a:r>
              <a:rPr lang="en-GB" sz="1200" dirty="0">
                <a:solidFill>
                  <a:schemeClr val="tx1"/>
                </a:solidFill>
              </a:rPr>
              <a:t> </a:t>
            </a:r>
            <a:r>
              <a:rPr lang="en-GB" sz="1200" dirty="0" err="1">
                <a:solidFill>
                  <a:schemeClr val="tx1"/>
                </a:solidFill>
              </a:rPr>
              <a:t>jumlah</a:t>
            </a:r>
            <a:r>
              <a:rPr lang="en-GB" sz="1200" dirty="0">
                <a:solidFill>
                  <a:schemeClr val="tx1"/>
                </a:solidFill>
              </a:rPr>
              <a:t> cluster </a:t>
            </a:r>
            <a:r>
              <a:rPr lang="en-GB" sz="1200" dirty="0" err="1">
                <a:solidFill>
                  <a:schemeClr val="tx1"/>
                </a:solidFill>
              </a:rPr>
              <a:t>terbaik</a:t>
            </a:r>
            <a:r>
              <a:rPr lang="en-GB" sz="1200" dirty="0">
                <a:solidFill>
                  <a:schemeClr val="tx1"/>
                </a:solidFill>
              </a:rPr>
              <a:t> </a:t>
            </a:r>
            <a:r>
              <a:rPr lang="en-GB" sz="1200" dirty="0" err="1">
                <a:solidFill>
                  <a:schemeClr val="tx1"/>
                </a:solidFill>
              </a:rPr>
              <a:t>dengan</a:t>
            </a:r>
            <a:r>
              <a:rPr lang="en-GB" sz="1200" dirty="0">
                <a:solidFill>
                  <a:schemeClr val="tx1"/>
                </a:solidFill>
              </a:rPr>
              <a:t> </a:t>
            </a:r>
            <a:r>
              <a:rPr lang="en-GB" sz="1200" dirty="0" err="1">
                <a:solidFill>
                  <a:schemeClr val="tx1"/>
                </a:solidFill>
              </a:rPr>
              <a:t>cara</a:t>
            </a:r>
            <a:r>
              <a:rPr lang="en-GB" sz="1200" dirty="0">
                <a:solidFill>
                  <a:schemeClr val="tx1"/>
                </a:solidFill>
              </a:rPr>
              <a:t> </a:t>
            </a:r>
            <a:r>
              <a:rPr lang="en-GB" sz="1200" dirty="0" err="1">
                <a:solidFill>
                  <a:schemeClr val="tx1"/>
                </a:solidFill>
              </a:rPr>
              <a:t>melihat</a:t>
            </a:r>
            <a:r>
              <a:rPr lang="en-GB" sz="1200" dirty="0">
                <a:solidFill>
                  <a:schemeClr val="tx1"/>
                </a:solidFill>
              </a:rPr>
              <a:t> </a:t>
            </a:r>
            <a:r>
              <a:rPr lang="en-GB" sz="1200" dirty="0" err="1">
                <a:solidFill>
                  <a:schemeClr val="tx1"/>
                </a:solidFill>
              </a:rPr>
              <a:t>persentase</a:t>
            </a:r>
            <a:r>
              <a:rPr lang="en-GB" sz="1200" dirty="0">
                <a:solidFill>
                  <a:schemeClr val="tx1"/>
                </a:solidFill>
              </a:rPr>
              <a:t> </a:t>
            </a:r>
            <a:r>
              <a:rPr lang="en-GB" sz="1200" dirty="0" err="1">
                <a:solidFill>
                  <a:schemeClr val="tx1"/>
                </a:solidFill>
              </a:rPr>
              <a:t>hasil</a:t>
            </a:r>
            <a:r>
              <a:rPr lang="en-GB" sz="1200" dirty="0">
                <a:solidFill>
                  <a:schemeClr val="tx1"/>
                </a:solidFill>
              </a:rPr>
              <a:t> </a:t>
            </a:r>
            <a:r>
              <a:rPr lang="en-GB" sz="1200" dirty="0" err="1">
                <a:solidFill>
                  <a:schemeClr val="tx1"/>
                </a:solidFill>
              </a:rPr>
              <a:t>perbandingan</a:t>
            </a:r>
            <a:r>
              <a:rPr lang="en-GB" sz="1200" dirty="0">
                <a:solidFill>
                  <a:schemeClr val="tx1"/>
                </a:solidFill>
              </a:rPr>
              <a:t> </a:t>
            </a:r>
            <a:r>
              <a:rPr lang="en-GB" sz="1200" dirty="0" err="1">
                <a:solidFill>
                  <a:schemeClr val="tx1"/>
                </a:solidFill>
              </a:rPr>
              <a:t>antara</a:t>
            </a:r>
            <a:r>
              <a:rPr lang="en-GB" sz="1200" dirty="0">
                <a:solidFill>
                  <a:schemeClr val="tx1"/>
                </a:solidFill>
              </a:rPr>
              <a:t> </a:t>
            </a:r>
            <a:r>
              <a:rPr lang="en-GB" sz="1200" dirty="0" err="1">
                <a:solidFill>
                  <a:schemeClr val="tx1"/>
                </a:solidFill>
              </a:rPr>
              <a:t>jumlah</a:t>
            </a:r>
            <a:r>
              <a:rPr lang="en-GB" sz="1200" dirty="0">
                <a:solidFill>
                  <a:schemeClr val="tx1"/>
                </a:solidFill>
              </a:rPr>
              <a:t> cluster yang </a:t>
            </a:r>
            <a:r>
              <a:rPr lang="en-GB" sz="1200" dirty="0" err="1">
                <a:solidFill>
                  <a:schemeClr val="tx1"/>
                </a:solidFill>
              </a:rPr>
              <a:t>akan</a:t>
            </a:r>
            <a:r>
              <a:rPr lang="en-GB" sz="1200" dirty="0">
                <a:solidFill>
                  <a:schemeClr val="tx1"/>
                </a:solidFill>
              </a:rPr>
              <a:t> </a:t>
            </a:r>
            <a:r>
              <a:rPr lang="en-GB" sz="1200" dirty="0" err="1">
                <a:solidFill>
                  <a:schemeClr val="tx1"/>
                </a:solidFill>
              </a:rPr>
              <a:t>membentuk</a:t>
            </a:r>
            <a:r>
              <a:rPr lang="en-GB" sz="1200" dirty="0">
                <a:solidFill>
                  <a:schemeClr val="tx1"/>
                </a:solidFill>
              </a:rPr>
              <a:t> siku pada </a:t>
            </a:r>
            <a:r>
              <a:rPr lang="en-GB" sz="1200" dirty="0" err="1">
                <a:solidFill>
                  <a:schemeClr val="tx1"/>
                </a:solidFill>
              </a:rPr>
              <a:t>suatu</a:t>
            </a:r>
            <a:r>
              <a:rPr lang="en-GB" sz="1200" dirty="0">
                <a:solidFill>
                  <a:schemeClr val="tx1"/>
                </a:solidFill>
              </a:rPr>
              <a:t> </a:t>
            </a:r>
            <a:r>
              <a:rPr lang="en-GB" sz="1200" dirty="0" err="1">
                <a:solidFill>
                  <a:schemeClr val="tx1"/>
                </a:solidFill>
              </a:rPr>
              <a:t>titik</a:t>
            </a:r>
            <a:r>
              <a:rPr lang="en-GB" sz="1200" dirty="0">
                <a:solidFill>
                  <a:schemeClr val="tx1"/>
                </a:solidFill>
              </a:rPr>
              <a:t>.</a:t>
            </a:r>
          </a:p>
        </p:txBody>
      </p:sp>
      <p:sp>
        <p:nvSpPr>
          <p:cNvPr id="29" name="Rectangle: Top Corners One Rounded and One Snipped 28">
            <a:extLst>
              <a:ext uri="{FF2B5EF4-FFF2-40B4-BE49-F238E27FC236}">
                <a16:creationId xmlns:a16="http://schemas.microsoft.com/office/drawing/2014/main" id="{50D906AF-9D9A-4091-BC20-15C8BF114FA7}"/>
              </a:ext>
            </a:extLst>
          </p:cNvPr>
          <p:cNvSpPr/>
          <p:nvPr/>
        </p:nvSpPr>
        <p:spPr>
          <a:xfrm flipH="1">
            <a:off x="2941504" y="1874854"/>
            <a:ext cx="6202496" cy="1161120"/>
          </a:xfrm>
          <a:prstGeom prst="snipRoundRect">
            <a:avLst>
              <a:gd name="adj1" fmla="val 0"/>
              <a:gd name="adj2" fmla="val 365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Top Corners One Rounded and One Snipped 29">
            <a:extLst>
              <a:ext uri="{FF2B5EF4-FFF2-40B4-BE49-F238E27FC236}">
                <a16:creationId xmlns:a16="http://schemas.microsoft.com/office/drawing/2014/main" id="{6C485D56-4C12-4105-9CEA-92F3A1BAA11A}"/>
              </a:ext>
            </a:extLst>
          </p:cNvPr>
          <p:cNvSpPr/>
          <p:nvPr/>
        </p:nvSpPr>
        <p:spPr>
          <a:xfrm>
            <a:off x="0" y="3539427"/>
            <a:ext cx="6202496" cy="1161120"/>
          </a:xfrm>
          <a:prstGeom prst="snipRoundRect">
            <a:avLst>
              <a:gd name="adj1" fmla="val 0"/>
              <a:gd name="adj2" fmla="val 3659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Google Shape;201;p19">
            <a:extLst>
              <a:ext uri="{FF2B5EF4-FFF2-40B4-BE49-F238E27FC236}">
                <a16:creationId xmlns:a16="http://schemas.microsoft.com/office/drawing/2014/main" id="{FEDC4351-31A3-4E57-9C37-275C3FA2E15D}"/>
              </a:ext>
            </a:extLst>
          </p:cNvPr>
          <p:cNvSpPr txBox="1">
            <a:spLocks/>
          </p:cNvSpPr>
          <p:nvPr/>
        </p:nvSpPr>
        <p:spPr>
          <a:xfrm>
            <a:off x="4468729" y="1070677"/>
            <a:ext cx="1661716" cy="384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solidFill>
                  <a:schemeClr val="bg2"/>
                </a:solidFill>
              </a:rPr>
              <a:t>E</a:t>
            </a:r>
            <a:r>
              <a:rPr lang="en-GB" b="1" dirty="0" err="1">
                <a:solidFill>
                  <a:schemeClr val="bg2"/>
                </a:solidFill>
              </a:rPr>
              <a:t>lbow</a:t>
            </a:r>
            <a:r>
              <a:rPr lang="en-GB" b="1" dirty="0">
                <a:solidFill>
                  <a:schemeClr val="bg2"/>
                </a:solidFill>
              </a:rPr>
              <a:t> Method</a:t>
            </a:r>
          </a:p>
        </p:txBody>
      </p:sp>
      <p:sp>
        <p:nvSpPr>
          <p:cNvPr id="33" name="TextBox 32">
            <a:extLst>
              <a:ext uri="{FF2B5EF4-FFF2-40B4-BE49-F238E27FC236}">
                <a16:creationId xmlns:a16="http://schemas.microsoft.com/office/drawing/2014/main" id="{6BA5460A-FBEA-4A37-A5C6-F7EF56C0E942}"/>
              </a:ext>
            </a:extLst>
          </p:cNvPr>
          <p:cNvSpPr txBox="1"/>
          <p:nvPr/>
        </p:nvSpPr>
        <p:spPr>
          <a:xfrm>
            <a:off x="143218" y="3661316"/>
            <a:ext cx="4428782" cy="861774"/>
          </a:xfrm>
          <a:prstGeom prst="rect">
            <a:avLst/>
          </a:prstGeom>
          <a:noFill/>
        </p:spPr>
        <p:txBody>
          <a:bodyPr wrap="square">
            <a:spAutoFit/>
          </a:bodyPr>
          <a:lstStyle/>
          <a:p>
            <a:pPr marL="0" lvl="0" indent="0" algn="just" rtl="0">
              <a:spcBef>
                <a:spcPts val="0"/>
              </a:spcBef>
              <a:spcAft>
                <a:spcPts val="0"/>
              </a:spcAft>
              <a:buNone/>
            </a:pPr>
            <a:r>
              <a:rPr lang="en-GB" b="1" dirty="0">
                <a:solidFill>
                  <a:schemeClr val="tx1"/>
                </a:solidFill>
                <a:latin typeface="Josefin Slab"/>
                <a:ea typeface="Josefin Slab"/>
                <a:cs typeface="Josefin Slab"/>
                <a:sym typeface="Josefin Slab"/>
              </a:rPr>
              <a:t>Gap </a:t>
            </a:r>
            <a:r>
              <a:rPr lang="en-GB" b="1" dirty="0" err="1">
                <a:solidFill>
                  <a:schemeClr val="tx1"/>
                </a:solidFill>
                <a:latin typeface="Josefin Slab"/>
                <a:ea typeface="Josefin Slab"/>
                <a:cs typeface="Josefin Slab"/>
                <a:sym typeface="Josefin Slab"/>
              </a:rPr>
              <a:t>Satistic</a:t>
            </a:r>
            <a:r>
              <a:rPr lang="en-GB" b="1" dirty="0">
                <a:solidFill>
                  <a:schemeClr val="tx1"/>
                </a:solidFill>
                <a:latin typeface="Josefin Slab"/>
                <a:ea typeface="Josefin Slab"/>
                <a:cs typeface="Josefin Slab"/>
                <a:sym typeface="Josefin Slab"/>
              </a:rPr>
              <a:t> </a:t>
            </a:r>
            <a:r>
              <a:rPr lang="en-GB" sz="1200" dirty="0" err="1">
                <a:solidFill>
                  <a:schemeClr val="tx1"/>
                </a:solidFill>
                <a:latin typeface="+mj-lt"/>
                <a:ea typeface="Josefin Slab"/>
                <a:cs typeface="Josefin Slab"/>
                <a:sym typeface="Josefin Slab"/>
              </a:rPr>
              <a:t>membandingkan</a:t>
            </a:r>
            <a:r>
              <a:rPr lang="en-GB" sz="1200" dirty="0">
                <a:solidFill>
                  <a:schemeClr val="tx1"/>
                </a:solidFill>
                <a:latin typeface="+mj-lt"/>
                <a:ea typeface="Josefin Slab"/>
                <a:cs typeface="Josefin Slab"/>
                <a:sym typeface="Josefin Slab"/>
              </a:rPr>
              <a:t> total </a:t>
            </a:r>
            <a:r>
              <a:rPr lang="en-GB" sz="1200" dirty="0" err="1">
                <a:solidFill>
                  <a:schemeClr val="tx1"/>
                </a:solidFill>
                <a:latin typeface="+mj-lt"/>
                <a:ea typeface="Josefin Slab"/>
                <a:cs typeface="Josefin Slab"/>
                <a:sym typeface="Josefin Slab"/>
              </a:rPr>
              <a:t>variasi</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intracluster</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untuk</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nilai</a:t>
            </a:r>
            <a:r>
              <a:rPr lang="en-GB" sz="1200" dirty="0">
                <a:solidFill>
                  <a:schemeClr val="tx1"/>
                </a:solidFill>
                <a:latin typeface="+mj-lt"/>
                <a:ea typeface="Josefin Slab"/>
                <a:cs typeface="Josefin Slab"/>
                <a:sym typeface="Josefin Slab"/>
              </a:rPr>
              <a:t> k yang </a:t>
            </a:r>
            <a:r>
              <a:rPr lang="en-GB" sz="1200" dirty="0" err="1">
                <a:solidFill>
                  <a:schemeClr val="tx1"/>
                </a:solidFill>
                <a:latin typeface="+mj-lt"/>
                <a:ea typeface="Josefin Slab"/>
                <a:cs typeface="Josefin Slab"/>
                <a:sym typeface="Josefin Slab"/>
              </a:rPr>
              <a:t>berbeda</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dengan</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nilai</a:t>
            </a:r>
            <a:r>
              <a:rPr lang="en-GB" sz="1200" dirty="0">
                <a:solidFill>
                  <a:schemeClr val="tx1"/>
                </a:solidFill>
                <a:latin typeface="+mj-lt"/>
                <a:ea typeface="Josefin Slab"/>
                <a:cs typeface="Josefin Slab"/>
                <a:sym typeface="Josefin Slab"/>
              </a:rPr>
              <a:t> yang </a:t>
            </a:r>
            <a:r>
              <a:rPr lang="en-GB" sz="1200" dirty="0" err="1">
                <a:solidFill>
                  <a:schemeClr val="tx1"/>
                </a:solidFill>
                <a:latin typeface="+mj-lt"/>
                <a:ea typeface="Josefin Slab"/>
                <a:cs typeface="Josefin Slab"/>
                <a:sym typeface="Josefin Slab"/>
              </a:rPr>
              <a:t>diharapkan</a:t>
            </a:r>
            <a:r>
              <a:rPr lang="en-GB" sz="1200" dirty="0">
                <a:solidFill>
                  <a:schemeClr val="tx1"/>
                </a:solidFill>
                <a:latin typeface="+mj-lt"/>
                <a:ea typeface="Josefin Slab"/>
                <a:cs typeface="Josefin Slab"/>
                <a:sym typeface="Josefin Slab"/>
              </a:rPr>
              <a:t> di </a:t>
            </a:r>
            <a:r>
              <a:rPr lang="en-GB" sz="1200" dirty="0" err="1">
                <a:solidFill>
                  <a:schemeClr val="tx1"/>
                </a:solidFill>
                <a:latin typeface="+mj-lt"/>
                <a:ea typeface="Josefin Slab"/>
                <a:cs typeface="Josefin Slab"/>
                <a:sym typeface="Josefin Slab"/>
              </a:rPr>
              <a:t>bawah</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distribusi</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referensi</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nol</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dari</a:t>
            </a:r>
            <a:r>
              <a:rPr lang="en-GB" sz="1200" dirty="0">
                <a:solidFill>
                  <a:schemeClr val="tx1"/>
                </a:solidFill>
                <a:latin typeface="+mj-lt"/>
                <a:ea typeface="Josefin Slab"/>
                <a:cs typeface="Josefin Slab"/>
                <a:sym typeface="Josefin Slab"/>
              </a:rPr>
              <a:t> data (</a:t>
            </a:r>
            <a:r>
              <a:rPr lang="en-GB" sz="1200" dirty="0" err="1">
                <a:solidFill>
                  <a:schemeClr val="tx1"/>
                </a:solidFill>
                <a:latin typeface="+mj-lt"/>
                <a:ea typeface="Josefin Slab"/>
                <a:cs typeface="Josefin Slab"/>
                <a:sym typeface="Josefin Slab"/>
              </a:rPr>
              <a:t>yaitu</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distribusi</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tanpa</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pengelompokan</a:t>
            </a:r>
            <a:r>
              <a:rPr lang="en-GB" sz="1200" dirty="0">
                <a:solidFill>
                  <a:schemeClr val="tx1"/>
                </a:solidFill>
                <a:latin typeface="+mj-lt"/>
                <a:ea typeface="Josefin Slab"/>
                <a:cs typeface="Josefin Slab"/>
                <a:sym typeface="Josefin Slab"/>
              </a:rPr>
              <a:t> yang </a:t>
            </a:r>
            <a:r>
              <a:rPr lang="en-GB" sz="1200" dirty="0" err="1">
                <a:solidFill>
                  <a:schemeClr val="tx1"/>
                </a:solidFill>
                <a:latin typeface="+mj-lt"/>
                <a:ea typeface="Josefin Slab"/>
                <a:cs typeface="Josefin Slab"/>
                <a:sym typeface="Josefin Slab"/>
              </a:rPr>
              <a:t>jelas</a:t>
            </a:r>
            <a:r>
              <a:rPr lang="en-GB" sz="1200" dirty="0">
                <a:solidFill>
                  <a:schemeClr val="tx1"/>
                </a:solidFill>
                <a:latin typeface="+mj-lt"/>
                <a:ea typeface="Josefin Slab"/>
                <a:cs typeface="Josefin Slab"/>
                <a:sym typeface="Josefin Slab"/>
              </a:rPr>
              <a:t>). </a:t>
            </a:r>
            <a:endParaRPr lang="en-GB" sz="1200" dirty="0">
              <a:solidFill>
                <a:schemeClr val="tx1"/>
              </a:solidFill>
              <a:latin typeface="+mj-lt"/>
            </a:endParaRPr>
          </a:p>
        </p:txBody>
      </p:sp>
      <p:sp>
        <p:nvSpPr>
          <p:cNvPr id="34" name="Google Shape;201;p19">
            <a:extLst>
              <a:ext uri="{FF2B5EF4-FFF2-40B4-BE49-F238E27FC236}">
                <a16:creationId xmlns:a16="http://schemas.microsoft.com/office/drawing/2014/main" id="{B3C51496-E0C7-4A1F-8C9A-7FF6CBDCFD8E}"/>
              </a:ext>
            </a:extLst>
          </p:cNvPr>
          <p:cNvSpPr txBox="1">
            <a:spLocks/>
          </p:cNvSpPr>
          <p:nvPr/>
        </p:nvSpPr>
        <p:spPr>
          <a:xfrm>
            <a:off x="4505386" y="4315647"/>
            <a:ext cx="1661716" cy="384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b="1" dirty="0">
                <a:solidFill>
                  <a:schemeClr val="bg2"/>
                </a:solidFill>
              </a:rPr>
              <a:t>Gap Statistic Method</a:t>
            </a:r>
          </a:p>
        </p:txBody>
      </p:sp>
      <p:sp>
        <p:nvSpPr>
          <p:cNvPr id="36" name="TextBox 35">
            <a:extLst>
              <a:ext uri="{FF2B5EF4-FFF2-40B4-BE49-F238E27FC236}">
                <a16:creationId xmlns:a16="http://schemas.microsoft.com/office/drawing/2014/main" id="{A4A70DAC-E724-451C-BE0B-29B402B71B8F}"/>
              </a:ext>
            </a:extLst>
          </p:cNvPr>
          <p:cNvSpPr txBox="1"/>
          <p:nvPr/>
        </p:nvSpPr>
        <p:spPr>
          <a:xfrm>
            <a:off x="4572000" y="2028392"/>
            <a:ext cx="4428782" cy="861774"/>
          </a:xfrm>
          <a:prstGeom prst="rect">
            <a:avLst/>
          </a:prstGeom>
          <a:noFill/>
        </p:spPr>
        <p:txBody>
          <a:bodyPr wrap="square">
            <a:spAutoFit/>
          </a:bodyPr>
          <a:lstStyle/>
          <a:p>
            <a:pPr marL="0" lvl="0" indent="0" algn="just" rtl="0">
              <a:spcBef>
                <a:spcPts val="0"/>
              </a:spcBef>
              <a:spcAft>
                <a:spcPts val="0"/>
              </a:spcAft>
              <a:buNone/>
            </a:pPr>
            <a:r>
              <a:rPr lang="en-GB" sz="1200" dirty="0" err="1">
                <a:solidFill>
                  <a:schemeClr val="tx1"/>
                </a:solidFill>
                <a:latin typeface="+mj-lt"/>
                <a:ea typeface="Josefin Slab"/>
                <a:cs typeface="Josefin Slab"/>
                <a:sym typeface="Josefin Slab"/>
              </a:rPr>
              <a:t>Pendekatan</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dari</a:t>
            </a:r>
            <a:r>
              <a:rPr lang="en-GB" sz="1200" dirty="0">
                <a:solidFill>
                  <a:schemeClr val="tx1"/>
                </a:solidFill>
                <a:latin typeface="+mj-lt"/>
                <a:ea typeface="Josefin Slab"/>
                <a:cs typeface="Josefin Slab"/>
                <a:sym typeface="Josefin Slab"/>
              </a:rPr>
              <a:t> </a:t>
            </a:r>
            <a:r>
              <a:rPr lang="en-GB" b="1" dirty="0" err="1">
                <a:solidFill>
                  <a:schemeClr val="tx1"/>
                </a:solidFill>
                <a:latin typeface="Josefin Slab" panose="020B0604020202020204" charset="0"/>
                <a:ea typeface="Josefin Slab"/>
                <a:cs typeface="Josefin Slab"/>
                <a:sym typeface="Josefin Slab"/>
              </a:rPr>
              <a:t>metode</a:t>
            </a:r>
            <a:r>
              <a:rPr lang="en-GB" b="1" dirty="0">
                <a:solidFill>
                  <a:schemeClr val="tx1"/>
                </a:solidFill>
                <a:latin typeface="Josefin Slab" panose="020B0604020202020204" charset="0"/>
                <a:ea typeface="Josefin Slab"/>
                <a:cs typeface="Josefin Slab"/>
                <a:sym typeface="Josefin Slab"/>
              </a:rPr>
              <a:t> silhouette</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digunakan</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untuk</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melihat</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kualitas</a:t>
            </a:r>
            <a:r>
              <a:rPr lang="en-GB" sz="1200" dirty="0">
                <a:solidFill>
                  <a:schemeClr val="tx1"/>
                </a:solidFill>
                <a:latin typeface="+mj-lt"/>
                <a:ea typeface="Josefin Slab"/>
                <a:cs typeface="Josefin Slab"/>
                <a:sym typeface="Josefin Slab"/>
              </a:rPr>
              <a:t> dan </a:t>
            </a:r>
            <a:r>
              <a:rPr lang="en-GB" sz="1200" dirty="0" err="1">
                <a:solidFill>
                  <a:schemeClr val="tx1"/>
                </a:solidFill>
                <a:latin typeface="+mj-lt"/>
                <a:ea typeface="Josefin Slab"/>
                <a:cs typeface="Josefin Slab"/>
                <a:sym typeface="Josefin Slab"/>
              </a:rPr>
              <a:t>kekuatan</a:t>
            </a:r>
            <a:r>
              <a:rPr lang="en-GB" sz="1200" dirty="0">
                <a:solidFill>
                  <a:schemeClr val="tx1"/>
                </a:solidFill>
                <a:latin typeface="+mj-lt"/>
                <a:ea typeface="Josefin Slab"/>
                <a:cs typeface="Josefin Slab"/>
                <a:sym typeface="Josefin Slab"/>
              </a:rPr>
              <a:t> cluster, </a:t>
            </a:r>
            <a:r>
              <a:rPr lang="en-GB" sz="1200" dirty="0" err="1">
                <a:solidFill>
                  <a:schemeClr val="tx1"/>
                </a:solidFill>
                <a:latin typeface="+mj-lt"/>
                <a:ea typeface="Josefin Slab"/>
                <a:cs typeface="Josefin Slab"/>
                <a:sym typeface="Josefin Slab"/>
              </a:rPr>
              <a:t>seberapa</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baik</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suatu</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objek</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ditempatkan</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dalam</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suatu</a:t>
            </a:r>
            <a:r>
              <a:rPr lang="en-GB" sz="1200" dirty="0">
                <a:solidFill>
                  <a:schemeClr val="tx1"/>
                </a:solidFill>
                <a:latin typeface="+mj-lt"/>
                <a:ea typeface="Josefin Slab"/>
                <a:cs typeface="Josefin Slab"/>
                <a:sym typeface="Josefin Slab"/>
              </a:rPr>
              <a:t> cluster. Lebar </a:t>
            </a:r>
            <a:r>
              <a:rPr lang="en-GB" sz="1200" dirty="0" err="1">
                <a:solidFill>
                  <a:schemeClr val="tx1"/>
                </a:solidFill>
                <a:latin typeface="+mj-lt"/>
                <a:ea typeface="Josefin Slab"/>
                <a:cs typeface="Josefin Slab"/>
                <a:sym typeface="Josefin Slab"/>
              </a:rPr>
              <a:t>siluet</a:t>
            </a:r>
            <a:r>
              <a:rPr lang="en-GB" sz="1200" dirty="0">
                <a:solidFill>
                  <a:schemeClr val="tx1"/>
                </a:solidFill>
                <a:latin typeface="+mj-lt"/>
                <a:ea typeface="Josefin Slab"/>
                <a:cs typeface="Josefin Slab"/>
                <a:sym typeface="Josefin Slab"/>
              </a:rPr>
              <a:t> rata-rata yang </a:t>
            </a:r>
            <a:r>
              <a:rPr lang="en-GB" sz="1200" dirty="0" err="1">
                <a:solidFill>
                  <a:schemeClr val="tx1"/>
                </a:solidFill>
                <a:latin typeface="+mj-lt"/>
                <a:ea typeface="Josefin Slab"/>
                <a:cs typeface="Josefin Slab"/>
                <a:sym typeface="Josefin Slab"/>
              </a:rPr>
              <a:t>tinggi</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menunjukkan</a:t>
            </a:r>
            <a:r>
              <a:rPr lang="en-GB" sz="1200" dirty="0">
                <a:solidFill>
                  <a:schemeClr val="tx1"/>
                </a:solidFill>
                <a:latin typeface="+mj-lt"/>
                <a:ea typeface="Josefin Slab"/>
                <a:cs typeface="Josefin Slab"/>
                <a:sym typeface="Josefin Slab"/>
              </a:rPr>
              <a:t> </a:t>
            </a:r>
            <a:r>
              <a:rPr lang="en-GB" sz="1200" dirty="0" err="1">
                <a:solidFill>
                  <a:schemeClr val="tx1"/>
                </a:solidFill>
                <a:latin typeface="+mj-lt"/>
                <a:ea typeface="Josefin Slab"/>
                <a:cs typeface="Josefin Slab"/>
                <a:sym typeface="Josefin Slab"/>
              </a:rPr>
              <a:t>pengelompokkan</a:t>
            </a:r>
            <a:r>
              <a:rPr lang="en-GB" sz="1200" dirty="0">
                <a:solidFill>
                  <a:schemeClr val="tx1"/>
                </a:solidFill>
                <a:latin typeface="+mj-lt"/>
                <a:ea typeface="Josefin Slab"/>
                <a:cs typeface="Josefin Slab"/>
                <a:sym typeface="Josefin Slab"/>
              </a:rPr>
              <a:t> yang </a:t>
            </a:r>
            <a:r>
              <a:rPr lang="en-GB" sz="1200" dirty="0" err="1">
                <a:solidFill>
                  <a:schemeClr val="tx1"/>
                </a:solidFill>
                <a:latin typeface="+mj-lt"/>
                <a:ea typeface="Josefin Slab"/>
                <a:cs typeface="Josefin Slab"/>
                <a:sym typeface="Josefin Slab"/>
              </a:rPr>
              <a:t>baik</a:t>
            </a:r>
            <a:r>
              <a:rPr lang="en-GB" sz="1200" dirty="0">
                <a:solidFill>
                  <a:schemeClr val="tx1"/>
                </a:solidFill>
                <a:latin typeface="+mj-lt"/>
                <a:ea typeface="Josefin Slab"/>
                <a:cs typeface="Josefin Slab"/>
                <a:sym typeface="Josefin Slab"/>
              </a:rPr>
              <a:t>. </a:t>
            </a:r>
            <a:endParaRPr lang="en-GB" sz="1200" dirty="0">
              <a:solidFill>
                <a:schemeClr val="tx1"/>
              </a:solidFill>
              <a:latin typeface="+mj-lt"/>
            </a:endParaRPr>
          </a:p>
        </p:txBody>
      </p:sp>
      <p:sp>
        <p:nvSpPr>
          <p:cNvPr id="37" name="Google Shape;201;p19">
            <a:extLst>
              <a:ext uri="{FF2B5EF4-FFF2-40B4-BE49-F238E27FC236}">
                <a16:creationId xmlns:a16="http://schemas.microsoft.com/office/drawing/2014/main" id="{9A9FACCE-C4C9-4856-A353-24E0A708A5EE}"/>
              </a:ext>
            </a:extLst>
          </p:cNvPr>
          <p:cNvSpPr txBox="1">
            <a:spLocks/>
          </p:cNvSpPr>
          <p:nvPr/>
        </p:nvSpPr>
        <p:spPr>
          <a:xfrm>
            <a:off x="3075537" y="2693665"/>
            <a:ext cx="1661716" cy="384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b="1" dirty="0">
                <a:solidFill>
                  <a:schemeClr val="bg2"/>
                </a:solidFill>
              </a:rPr>
              <a:t>Silhouette Method</a:t>
            </a:r>
          </a:p>
        </p:txBody>
      </p:sp>
      <p:pic>
        <p:nvPicPr>
          <p:cNvPr id="41" name="Graphic 40" descr="Research">
            <a:extLst>
              <a:ext uri="{FF2B5EF4-FFF2-40B4-BE49-F238E27FC236}">
                <a16:creationId xmlns:a16="http://schemas.microsoft.com/office/drawing/2014/main" id="{533BE235-680F-4AF6-AF35-515F6E58081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73708" y="581632"/>
            <a:ext cx="523721" cy="523721"/>
          </a:xfrm>
          <a:prstGeom prst="rect">
            <a:avLst/>
          </a:prstGeom>
        </p:spPr>
      </p:pic>
      <p:pic>
        <p:nvPicPr>
          <p:cNvPr id="43" name="Graphic 42" descr="Target">
            <a:extLst>
              <a:ext uri="{FF2B5EF4-FFF2-40B4-BE49-F238E27FC236}">
                <a16:creationId xmlns:a16="http://schemas.microsoft.com/office/drawing/2014/main" id="{C8E119C1-A8F6-4927-90D3-6F7A60EE740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638862" y="2049905"/>
            <a:ext cx="481446" cy="481446"/>
          </a:xfrm>
          <a:prstGeom prst="rect">
            <a:avLst/>
          </a:prstGeom>
        </p:spPr>
      </p:pic>
      <p:pic>
        <p:nvPicPr>
          <p:cNvPr id="45" name="Graphic 44" descr="Gears">
            <a:extLst>
              <a:ext uri="{FF2B5EF4-FFF2-40B4-BE49-F238E27FC236}">
                <a16:creationId xmlns:a16="http://schemas.microsoft.com/office/drawing/2014/main" id="{B5AEC6CB-F668-450C-9369-61246D1E0CD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2033100">
            <a:off x="4947280" y="3571388"/>
            <a:ext cx="678794" cy="678794"/>
          </a:xfrm>
          <a:prstGeom prst="rect">
            <a:avLst/>
          </a:prstGeom>
        </p:spPr>
      </p:pic>
    </p:spTree>
    <p:extLst>
      <p:ext uri="{BB962C8B-B14F-4D97-AF65-F5344CB8AC3E}">
        <p14:creationId xmlns:p14="http://schemas.microsoft.com/office/powerpoint/2010/main" val="1252649422"/>
      </p:ext>
    </p:extLst>
  </p:cSld>
  <p:clrMapOvr>
    <a:masterClrMapping/>
  </p:clrMapOvr>
  <mc:AlternateContent xmlns:mc="http://schemas.openxmlformats.org/markup-compatibility/2006" xmlns:p14="http://schemas.microsoft.com/office/powerpoint/2010/main">
    <mc:Choice Requires="p14">
      <p:transition spd="slow" p14:dur="2000" advTm="73857"/>
    </mc:Choice>
    <mc:Fallback xmlns="">
      <p:transition spd="slow" advTm="7385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20"/>
          <p:cNvPicPr preferRelativeResize="0"/>
          <p:nvPr/>
        </p:nvPicPr>
        <p:blipFill rotWithShape="1">
          <a:blip r:embed="rId3">
            <a:alphaModFix/>
          </a:blip>
          <a:srcRect l="62096" r="14271"/>
          <a:stretch/>
        </p:blipFill>
        <p:spPr>
          <a:xfrm>
            <a:off x="5881675" y="1237125"/>
            <a:ext cx="1499875" cy="3906375"/>
          </a:xfrm>
          <a:prstGeom prst="rect">
            <a:avLst/>
          </a:prstGeom>
          <a:noFill/>
          <a:ln>
            <a:noFill/>
          </a:ln>
        </p:spPr>
      </p:pic>
      <p:sp>
        <p:nvSpPr>
          <p:cNvPr id="209" name="Google Shape;209;p20"/>
          <p:cNvSpPr/>
          <p:nvPr/>
        </p:nvSpPr>
        <p:spPr>
          <a:xfrm>
            <a:off x="5881550" y="1232560"/>
            <a:ext cx="1500000" cy="39213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a:off x="6540378" y="2109774"/>
            <a:ext cx="2114100" cy="121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1" name="Google Shape;211;p20"/>
          <p:cNvPicPr preferRelativeResize="0"/>
          <p:nvPr/>
        </p:nvPicPr>
        <p:blipFill rotWithShape="1">
          <a:blip r:embed="rId3">
            <a:alphaModFix/>
          </a:blip>
          <a:srcRect l="6754" r="69703"/>
          <a:stretch/>
        </p:blipFill>
        <p:spPr>
          <a:xfrm>
            <a:off x="1889125" y="1222325"/>
            <a:ext cx="1499875" cy="3921295"/>
          </a:xfrm>
          <a:prstGeom prst="rect">
            <a:avLst/>
          </a:prstGeom>
          <a:noFill/>
          <a:ln>
            <a:noFill/>
          </a:ln>
        </p:spPr>
      </p:pic>
      <p:sp>
        <p:nvSpPr>
          <p:cNvPr id="212" name="Google Shape;212;p20"/>
          <p:cNvSpPr/>
          <p:nvPr/>
        </p:nvSpPr>
        <p:spPr>
          <a:xfrm>
            <a:off x="1889126" y="1225680"/>
            <a:ext cx="1500000" cy="39213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0"/>
          <p:cNvSpPr/>
          <p:nvPr/>
        </p:nvSpPr>
        <p:spPr>
          <a:xfrm>
            <a:off x="506800" y="2115450"/>
            <a:ext cx="2114100" cy="121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4" name="Google Shape;214;p20"/>
          <p:cNvPicPr preferRelativeResize="0"/>
          <p:nvPr/>
        </p:nvPicPr>
        <p:blipFill rotWithShape="1">
          <a:blip r:embed="rId3">
            <a:alphaModFix/>
          </a:blip>
          <a:srcRect l="38228" r="38228"/>
          <a:stretch/>
        </p:blipFill>
        <p:spPr>
          <a:xfrm>
            <a:off x="3822063" y="0"/>
            <a:ext cx="1499903" cy="3921295"/>
          </a:xfrm>
          <a:prstGeom prst="rect">
            <a:avLst/>
          </a:prstGeom>
          <a:noFill/>
          <a:ln>
            <a:noFill/>
          </a:ln>
        </p:spPr>
      </p:pic>
      <p:sp>
        <p:nvSpPr>
          <p:cNvPr id="215" name="Google Shape;215;p20"/>
          <p:cNvSpPr/>
          <p:nvPr/>
        </p:nvSpPr>
        <p:spPr>
          <a:xfrm>
            <a:off x="3829100" y="2897"/>
            <a:ext cx="1500000" cy="3921300"/>
          </a:xfrm>
          <a:prstGeom prst="rect">
            <a:avLst/>
          </a:prstGeom>
          <a:solidFill>
            <a:srgbClr val="FDF3E5">
              <a:alpha val="2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0"/>
          <p:cNvSpPr/>
          <p:nvPr/>
        </p:nvSpPr>
        <p:spPr>
          <a:xfrm>
            <a:off x="501039" y="2606875"/>
            <a:ext cx="2114100" cy="22947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65A97"/>
              </a:solidFill>
            </a:endParaRPr>
          </a:p>
        </p:txBody>
      </p:sp>
      <p:sp>
        <p:nvSpPr>
          <p:cNvPr id="217" name="Google Shape;217;p20"/>
          <p:cNvSpPr/>
          <p:nvPr/>
        </p:nvSpPr>
        <p:spPr>
          <a:xfrm>
            <a:off x="3514975" y="2606875"/>
            <a:ext cx="2114100" cy="22947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0"/>
          <p:cNvSpPr/>
          <p:nvPr/>
        </p:nvSpPr>
        <p:spPr>
          <a:xfrm>
            <a:off x="6536561" y="2606875"/>
            <a:ext cx="2114100" cy="2294700"/>
          </a:xfrm>
          <a:prstGeom prst="rect">
            <a:avLst/>
          </a:prstGeom>
          <a:solidFill>
            <a:srgbClr val="3389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65A97"/>
              </a:solidFill>
            </a:endParaRPr>
          </a:p>
        </p:txBody>
      </p:sp>
      <p:sp>
        <p:nvSpPr>
          <p:cNvPr id="219" name="Google Shape;219;p20"/>
          <p:cNvSpPr txBox="1">
            <a:spLocks noGrp="1"/>
          </p:cNvSpPr>
          <p:nvPr>
            <p:ph type="subTitle" idx="1"/>
          </p:nvPr>
        </p:nvSpPr>
        <p:spPr>
          <a:xfrm>
            <a:off x="606650" y="2449750"/>
            <a:ext cx="1902900" cy="209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data dari web IMDb </a:t>
            </a:r>
            <a:r>
              <a:rPr lang="es" sz="1200" i="1" u="sng">
                <a:solidFill>
                  <a:schemeClr val="dk2"/>
                </a:solidFill>
              </a:rPr>
              <a:t>(https://www.imdb.com) </a:t>
            </a:r>
            <a:r>
              <a:rPr lang="es" sz="1200"/>
              <a:t>yang diambil pada tanggal </a:t>
            </a:r>
            <a:r>
              <a:rPr lang="es" sz="1200" b="1">
                <a:solidFill>
                  <a:schemeClr val="dk2"/>
                </a:solidFill>
                <a:latin typeface="Josefin Slab"/>
                <a:ea typeface="Josefin Slab"/>
                <a:cs typeface="Josefin Slab"/>
                <a:sym typeface="Josefin Slab"/>
              </a:rPr>
              <a:t>4 januari 2021.</a:t>
            </a:r>
            <a:endParaRPr sz="1200" b="1">
              <a:solidFill>
                <a:schemeClr val="dk2"/>
              </a:solidFill>
              <a:latin typeface="Josefin Slab"/>
              <a:ea typeface="Josefin Slab"/>
              <a:cs typeface="Josefin Slab"/>
              <a:sym typeface="Josefin Slab"/>
            </a:endParaRPr>
          </a:p>
          <a:p>
            <a:pPr marL="0" lvl="0" indent="0" algn="l" rtl="0">
              <a:spcBef>
                <a:spcPts val="0"/>
              </a:spcBef>
              <a:spcAft>
                <a:spcPts val="0"/>
              </a:spcAft>
              <a:buNone/>
            </a:pPr>
            <a:r>
              <a:rPr lang="es" sz="1200"/>
              <a:t>Variabel yang digunakan dalam data ini yakni:</a:t>
            </a:r>
            <a:endParaRPr sz="1200"/>
          </a:p>
          <a:p>
            <a:pPr marL="269999" lvl="0" indent="-171450" algn="l" rtl="0">
              <a:spcBef>
                <a:spcPts val="0"/>
              </a:spcBef>
              <a:spcAft>
                <a:spcPts val="0"/>
              </a:spcAft>
              <a:buClr>
                <a:schemeClr val="dk2"/>
              </a:buClr>
              <a:buSzPts val="1200"/>
              <a:buChar char="➔"/>
            </a:pPr>
            <a:r>
              <a:rPr lang="es" sz="1200"/>
              <a:t>Judul Film</a:t>
            </a:r>
            <a:endParaRPr sz="1200"/>
          </a:p>
          <a:p>
            <a:pPr marL="269999" lvl="0" indent="-171450" algn="l" rtl="0">
              <a:spcBef>
                <a:spcPts val="0"/>
              </a:spcBef>
              <a:spcAft>
                <a:spcPts val="0"/>
              </a:spcAft>
              <a:buClr>
                <a:schemeClr val="dk2"/>
              </a:buClr>
              <a:buSzPts val="1200"/>
              <a:buChar char="➔"/>
            </a:pPr>
            <a:r>
              <a:rPr lang="es" sz="1200"/>
              <a:t>Genre</a:t>
            </a:r>
            <a:endParaRPr sz="1200"/>
          </a:p>
          <a:p>
            <a:pPr marL="269999" lvl="0" indent="-171450" algn="l" rtl="0">
              <a:spcBef>
                <a:spcPts val="0"/>
              </a:spcBef>
              <a:spcAft>
                <a:spcPts val="0"/>
              </a:spcAft>
              <a:buClr>
                <a:schemeClr val="dk2"/>
              </a:buClr>
              <a:buSzPts val="1200"/>
              <a:buChar char="➔"/>
            </a:pPr>
            <a:r>
              <a:rPr lang="es" sz="1200"/>
              <a:t>Runtime</a:t>
            </a:r>
            <a:endParaRPr sz="1200"/>
          </a:p>
          <a:p>
            <a:pPr marL="269999" lvl="0" indent="-171450" algn="l" rtl="0">
              <a:spcBef>
                <a:spcPts val="0"/>
              </a:spcBef>
              <a:spcAft>
                <a:spcPts val="0"/>
              </a:spcAft>
              <a:buClr>
                <a:schemeClr val="dk2"/>
              </a:buClr>
              <a:buSzPts val="1200"/>
              <a:buChar char="➔"/>
            </a:pPr>
            <a:r>
              <a:rPr lang="es" sz="1200"/>
              <a:t>Rating</a:t>
            </a:r>
            <a:endParaRPr sz="1200"/>
          </a:p>
          <a:p>
            <a:pPr marL="269999" lvl="0" indent="-171450" algn="l" rtl="0">
              <a:spcBef>
                <a:spcPts val="0"/>
              </a:spcBef>
              <a:spcAft>
                <a:spcPts val="0"/>
              </a:spcAft>
              <a:buClr>
                <a:schemeClr val="dk2"/>
              </a:buClr>
              <a:buSzPts val="1200"/>
              <a:buChar char="➔"/>
            </a:pPr>
            <a:r>
              <a:rPr lang="es" sz="1200"/>
              <a:t>Votes</a:t>
            </a:r>
            <a:endParaRPr sz="1200"/>
          </a:p>
          <a:p>
            <a:pPr marL="0" lvl="0" indent="0" algn="l" rtl="0">
              <a:spcBef>
                <a:spcPts val="0"/>
              </a:spcBef>
              <a:spcAft>
                <a:spcPts val="0"/>
              </a:spcAft>
              <a:buNone/>
            </a:pPr>
            <a:endParaRPr/>
          </a:p>
          <a:p>
            <a:pPr marL="0" lvl="0" indent="0" algn="ctr" rtl="0">
              <a:spcBef>
                <a:spcPts val="0"/>
              </a:spcBef>
              <a:spcAft>
                <a:spcPts val="0"/>
              </a:spcAft>
              <a:buNone/>
            </a:pPr>
            <a:endParaRPr/>
          </a:p>
        </p:txBody>
      </p:sp>
      <p:sp>
        <p:nvSpPr>
          <p:cNvPr id="220" name="Google Shape;220;p20"/>
          <p:cNvSpPr txBox="1">
            <a:spLocks noGrp="1"/>
          </p:cNvSpPr>
          <p:nvPr>
            <p:ph type="subTitle" idx="4"/>
          </p:nvPr>
        </p:nvSpPr>
        <p:spPr>
          <a:xfrm>
            <a:off x="3574588" y="3104950"/>
            <a:ext cx="1995300" cy="16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b="1">
                <a:solidFill>
                  <a:schemeClr val="lt1"/>
                </a:solidFill>
                <a:highlight>
                  <a:schemeClr val="dk2"/>
                </a:highlight>
                <a:latin typeface="Josefin Slab"/>
                <a:ea typeface="Josefin Slab"/>
                <a:cs typeface="Josefin Slab"/>
                <a:sym typeface="Josefin Slab"/>
              </a:rPr>
              <a:t>Metode K-Means Clustering</a:t>
            </a:r>
            <a:r>
              <a:rPr lang="es" sz="1200"/>
              <a:t> pada variabel numerik dari data yang akan digunakan yaitu  runtime, rating, dan votes.</a:t>
            </a:r>
            <a:endParaRPr sz="1200"/>
          </a:p>
        </p:txBody>
      </p:sp>
      <p:sp>
        <p:nvSpPr>
          <p:cNvPr id="221" name="Google Shape;221;p20"/>
          <p:cNvSpPr txBox="1">
            <a:spLocks noGrp="1"/>
          </p:cNvSpPr>
          <p:nvPr>
            <p:ph type="ctrTitle" idx="6"/>
          </p:nvPr>
        </p:nvSpPr>
        <p:spPr>
          <a:xfrm>
            <a:off x="7292928" y="129625"/>
            <a:ext cx="11433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Metodologi</a:t>
            </a:r>
            <a:endParaRPr/>
          </a:p>
        </p:txBody>
      </p:sp>
      <p:sp>
        <p:nvSpPr>
          <p:cNvPr id="222" name="Google Shape;222;p20"/>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8</a:t>
            </a:fld>
            <a:endParaRPr/>
          </a:p>
        </p:txBody>
      </p:sp>
      <p:sp>
        <p:nvSpPr>
          <p:cNvPr id="223" name="Google Shape;223;p20"/>
          <p:cNvSpPr txBox="1">
            <a:spLocks noGrp="1"/>
          </p:cNvSpPr>
          <p:nvPr>
            <p:ph type="ctrTitle"/>
          </p:nvPr>
        </p:nvSpPr>
        <p:spPr>
          <a:xfrm>
            <a:off x="240792" y="2151616"/>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1400" dirty="0"/>
              <a:t>Sumber data</a:t>
            </a:r>
            <a:endParaRPr sz="1400" dirty="0">
              <a:solidFill>
                <a:srgbClr val="FDF3E5"/>
              </a:solidFill>
            </a:endParaRPr>
          </a:p>
        </p:txBody>
      </p:sp>
      <p:sp>
        <p:nvSpPr>
          <p:cNvPr id="224" name="Google Shape;224;p20"/>
          <p:cNvSpPr txBox="1">
            <a:spLocks noGrp="1"/>
          </p:cNvSpPr>
          <p:nvPr>
            <p:ph type="ctrTitle" idx="5"/>
          </p:nvPr>
        </p:nvSpPr>
        <p:spPr>
          <a:xfrm>
            <a:off x="3266192" y="2720141"/>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Metode Analisa</a:t>
            </a:r>
            <a:endParaRPr dirty="0"/>
          </a:p>
        </p:txBody>
      </p:sp>
      <p:sp>
        <p:nvSpPr>
          <p:cNvPr id="225" name="Google Shape;225;p20"/>
          <p:cNvSpPr txBox="1">
            <a:spLocks noGrp="1"/>
          </p:cNvSpPr>
          <p:nvPr>
            <p:ph type="subTitle" idx="2"/>
          </p:nvPr>
        </p:nvSpPr>
        <p:spPr>
          <a:xfrm>
            <a:off x="6626795" y="2384350"/>
            <a:ext cx="1902900" cy="2160000"/>
          </a:xfrm>
          <a:prstGeom prst="rect">
            <a:avLst/>
          </a:prstGeom>
        </p:spPr>
        <p:txBody>
          <a:bodyPr spcFirstLastPara="1" wrap="square" lIns="91425" tIns="91425" rIns="91425" bIns="91425" anchor="t" anchorCtr="0">
            <a:noAutofit/>
          </a:bodyPr>
          <a:lstStyle/>
          <a:p>
            <a:pPr marL="176213" lvl="0" indent="-165100" algn="l" rtl="0">
              <a:spcBef>
                <a:spcPts val="0"/>
              </a:spcBef>
              <a:spcAft>
                <a:spcPts val="0"/>
              </a:spcAft>
              <a:buSzPts val="1100"/>
              <a:buAutoNum type="arabicPeriod"/>
            </a:pPr>
            <a:r>
              <a:rPr lang="es" dirty="0"/>
              <a:t>Menentukan data.</a:t>
            </a:r>
            <a:endParaRPr dirty="0"/>
          </a:p>
          <a:p>
            <a:pPr marL="176213" indent="-165100" algn="l">
              <a:buFont typeface="Josefin Slab Thin"/>
              <a:buAutoNum type="arabicPeriod"/>
            </a:pPr>
            <a:r>
              <a:rPr lang="en-US" dirty="0"/>
              <a:t>Melakukan web Crawling and Scrapping.</a:t>
            </a:r>
            <a:endParaRPr lang="es" dirty="0"/>
          </a:p>
          <a:p>
            <a:pPr marL="176213" lvl="0" indent="-165100" algn="l" rtl="0">
              <a:spcBef>
                <a:spcPts val="0"/>
              </a:spcBef>
              <a:spcAft>
                <a:spcPts val="0"/>
              </a:spcAft>
              <a:buSzPts val="1100"/>
              <a:buAutoNum type="arabicPeriod"/>
            </a:pPr>
            <a:r>
              <a:rPr lang="es" dirty="0"/>
              <a:t>Menghitung statistika deskriptif.</a:t>
            </a:r>
            <a:endParaRPr dirty="0"/>
          </a:p>
          <a:p>
            <a:pPr marL="176213" lvl="0" indent="-165100" algn="l" rtl="0">
              <a:spcBef>
                <a:spcPts val="0"/>
              </a:spcBef>
              <a:spcAft>
                <a:spcPts val="0"/>
              </a:spcAft>
              <a:buSzPts val="1100"/>
              <a:buAutoNum type="arabicPeriod"/>
            </a:pPr>
            <a:r>
              <a:rPr lang="es" dirty="0"/>
              <a:t>Menentukan variabel numerik untuk clustering.</a:t>
            </a:r>
            <a:endParaRPr dirty="0"/>
          </a:p>
          <a:p>
            <a:pPr marL="176213" lvl="0" indent="-165100" algn="l" rtl="0">
              <a:spcBef>
                <a:spcPts val="0"/>
              </a:spcBef>
              <a:spcAft>
                <a:spcPts val="0"/>
              </a:spcAft>
              <a:buSzPts val="1100"/>
              <a:buAutoNum type="arabicPeriod"/>
            </a:pPr>
            <a:r>
              <a:rPr lang="es" dirty="0"/>
              <a:t>Menentukan jumlah cluster k yang akan digunakan.</a:t>
            </a:r>
            <a:endParaRPr dirty="0"/>
          </a:p>
          <a:p>
            <a:pPr marL="176213" lvl="0" indent="-165100" algn="l" rtl="0">
              <a:spcBef>
                <a:spcPts val="0"/>
              </a:spcBef>
              <a:spcAft>
                <a:spcPts val="0"/>
              </a:spcAft>
              <a:buSzPts val="1100"/>
              <a:buAutoNum type="arabicPeriod"/>
            </a:pPr>
            <a:r>
              <a:rPr lang="es" dirty="0"/>
              <a:t>Melakukan clustering sebanyak k-</a:t>
            </a:r>
            <a:r>
              <a:rPr lang="es" i="1" dirty="0"/>
              <a:t>cluster</a:t>
            </a:r>
            <a:endParaRPr i="1" dirty="0"/>
          </a:p>
          <a:p>
            <a:pPr marL="176213" lvl="0" indent="-165100" algn="l" rtl="0">
              <a:spcBef>
                <a:spcPts val="0"/>
              </a:spcBef>
              <a:spcAft>
                <a:spcPts val="0"/>
              </a:spcAft>
              <a:buSzPts val="1100"/>
              <a:buAutoNum type="arabicPeriod"/>
            </a:pPr>
            <a:r>
              <a:rPr lang="es" dirty="0"/>
              <a:t>Visualisasi hasil clustering</a:t>
            </a:r>
            <a:endParaRPr dirty="0"/>
          </a:p>
          <a:p>
            <a:pPr marL="0" lvl="0" indent="0" algn="l" rtl="0">
              <a:spcBef>
                <a:spcPts val="0"/>
              </a:spcBef>
              <a:spcAft>
                <a:spcPts val="0"/>
              </a:spcAft>
              <a:buNone/>
            </a:pPr>
            <a:endParaRPr dirty="0"/>
          </a:p>
        </p:txBody>
      </p:sp>
      <p:sp>
        <p:nvSpPr>
          <p:cNvPr id="226" name="Google Shape;226;p20"/>
          <p:cNvSpPr txBox="1">
            <a:spLocks noGrp="1"/>
          </p:cNvSpPr>
          <p:nvPr>
            <p:ph type="ctrTitle" idx="3"/>
          </p:nvPr>
        </p:nvSpPr>
        <p:spPr>
          <a:xfrm>
            <a:off x="6283950" y="2309247"/>
            <a:ext cx="2619300" cy="2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1400"/>
              <a:t>Langkah Analisis</a:t>
            </a:r>
            <a:endParaRPr sz="1400">
              <a:solidFill>
                <a:srgbClr val="FDF3E5"/>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Tm="722"/>
    </mc:Choice>
    <mc:Fallback xmlns="">
      <p:transition spd="slow" advTm="72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3E5">
            <a:alpha val="29620"/>
          </a:srgbClr>
        </a:solidFill>
        <a:effectLst/>
      </p:bgPr>
    </p:bg>
    <p:spTree>
      <p:nvGrpSpPr>
        <p:cNvPr id="1" name="Shape 230"/>
        <p:cNvGrpSpPr/>
        <p:nvPr/>
      </p:nvGrpSpPr>
      <p:grpSpPr>
        <a:xfrm>
          <a:off x="0" y="0"/>
          <a:ext cx="0" cy="0"/>
          <a:chOff x="0" y="0"/>
          <a:chExt cx="0" cy="0"/>
        </a:xfrm>
      </p:grpSpPr>
      <p:sp>
        <p:nvSpPr>
          <p:cNvPr id="231" name="Google Shape;231;p21"/>
          <p:cNvSpPr txBox="1">
            <a:spLocks noGrp="1"/>
          </p:cNvSpPr>
          <p:nvPr>
            <p:ph type="sldNum" idx="12"/>
          </p:nvPr>
        </p:nvSpPr>
        <p:spPr>
          <a:xfrm>
            <a:off x="7887614" y="473134"/>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9</a:t>
            </a:fld>
            <a:endParaRPr/>
          </a:p>
        </p:txBody>
      </p:sp>
      <p:sp>
        <p:nvSpPr>
          <p:cNvPr id="232" name="Google Shape;232;p21"/>
          <p:cNvSpPr txBox="1">
            <a:spLocks noGrp="1"/>
          </p:cNvSpPr>
          <p:nvPr>
            <p:ph type="ctrTitle"/>
          </p:nvPr>
        </p:nvSpPr>
        <p:spPr>
          <a:xfrm>
            <a:off x="5645680" y="129625"/>
            <a:ext cx="2866800" cy="48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Web Scraping</a:t>
            </a:r>
            <a:endParaRPr/>
          </a:p>
          <a:p>
            <a:pPr marL="0" lvl="0" indent="0" algn="r" rtl="0">
              <a:spcBef>
                <a:spcPts val="0"/>
              </a:spcBef>
              <a:spcAft>
                <a:spcPts val="0"/>
              </a:spcAft>
              <a:buNone/>
            </a:pPr>
            <a:r>
              <a:rPr lang="es"/>
              <a:t>&amp; Web Crawling</a:t>
            </a:r>
            <a:endParaRPr/>
          </a:p>
        </p:txBody>
      </p:sp>
      <p:sp>
        <p:nvSpPr>
          <p:cNvPr id="233" name="Google Shape;233;p21"/>
          <p:cNvSpPr txBox="1"/>
          <p:nvPr/>
        </p:nvSpPr>
        <p:spPr>
          <a:xfrm>
            <a:off x="508200" y="307150"/>
            <a:ext cx="3902400" cy="42012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s" sz="900" dirty="0">
                <a:solidFill>
                  <a:schemeClr val="lt1"/>
                </a:solidFill>
                <a:latin typeface="Courier New"/>
                <a:ea typeface="Courier New"/>
                <a:cs typeface="Courier New"/>
                <a:sym typeface="Courier New"/>
              </a:rPr>
              <a:t>alamatweb&lt;'https://www.imdb.com/search/title/?title_type=feature&amp;languages=ko&amp;count=100'</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lamanweb&lt;-read_html(alamatweb)</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lamanweb</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#RUNTIME</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runtime_data_laman&lt;-html_nodes(lamanweb,'.runtime')</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runtime_data&lt;-html_text(runtime_data_laman)</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head(runtime_data)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runtime_data&lt;-gsub("min","",runtime_data)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runtime_data&lt;-as.numeric(runtime_data)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head(runtime_data)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#GENRE</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genre_data_laman=html_nodes(lamanweb,'.genre')</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genre_data=html_text(genre_data_laman)</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genre_data=gsub("\n","",genre_data)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genre_data=gsub(" ","",genre_data)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genre_data=gsub(",.*","",genre_data)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genre_data=as.factor(genre_data)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head(genre_data)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#RATING</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rating_data_laman=html_nodes(lamanweb,'.ratings-imdb-rating strong')</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rating_data=html_text(rating_data_laman)</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rating_data=as.numeric(rating_data)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200"/>
              </a:spcBef>
              <a:spcAft>
                <a:spcPts val="0"/>
              </a:spcAft>
              <a:buNone/>
            </a:pPr>
            <a:r>
              <a:rPr lang="es" sz="900" dirty="0">
                <a:solidFill>
                  <a:schemeClr val="lt1"/>
                </a:solidFill>
                <a:latin typeface="Courier New"/>
                <a:ea typeface="Courier New"/>
                <a:cs typeface="Courier New"/>
                <a:sym typeface="Courier New"/>
              </a:rPr>
              <a:t>head(rating_data)</a:t>
            </a:r>
            <a:endParaRPr sz="900" dirty="0">
              <a:solidFill>
                <a:schemeClr val="lt1"/>
              </a:solidFill>
              <a:latin typeface="Courier New"/>
              <a:ea typeface="Courier New"/>
              <a:cs typeface="Courier New"/>
              <a:sym typeface="Courier New"/>
            </a:endParaRPr>
          </a:p>
          <a:p>
            <a:pPr marL="0" lvl="0" indent="0" algn="just" rtl="0">
              <a:lnSpc>
                <a:spcPct val="115000"/>
              </a:lnSpc>
              <a:spcBef>
                <a:spcPts val="0"/>
              </a:spcBef>
              <a:spcAft>
                <a:spcPts val="200"/>
              </a:spcAft>
              <a:buNone/>
            </a:pPr>
            <a:endParaRPr dirty="0">
              <a:solidFill>
                <a:schemeClr val="lt1"/>
              </a:solidFill>
              <a:latin typeface="Courier New"/>
              <a:ea typeface="Courier New"/>
              <a:cs typeface="Courier New"/>
              <a:sym typeface="Courier New"/>
            </a:endParaRPr>
          </a:p>
        </p:txBody>
      </p:sp>
      <p:sp>
        <p:nvSpPr>
          <p:cNvPr id="234" name="Google Shape;234;p21"/>
          <p:cNvSpPr txBox="1"/>
          <p:nvPr/>
        </p:nvSpPr>
        <p:spPr>
          <a:xfrm>
            <a:off x="4610075" y="919063"/>
            <a:ext cx="3902400" cy="33084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#Votes</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votes_data_laman=html_nodes(lamanweb,'.sort-num_votes-visible span:nth-child(2)')</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votes_data=html_text(votes_data_laman)</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votes_data=gsub(",",".",votes_data)</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votes_data=as.numeric(votes_data)</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head(votes_data)</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#Title</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film_data_laman=html_nodes(lamanweb,'.lister-item-header a')</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film_data=html_text(film_data_laman)</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head(film_data)</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kumpulan_data_film=data.frame(Titles=film_data,Genre = genre_data,Runtime = runtime_data, Rating = rating_data,Votes=votes_data)</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str(kumpulan_data_film)</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head(kumpulan_data_film)</a:t>
            </a:r>
            <a:endParaRPr sz="900">
              <a:solidFill>
                <a:schemeClr val="lt1"/>
              </a:solidFill>
              <a:latin typeface="Courier New"/>
              <a:ea typeface="Courier New"/>
              <a:cs typeface="Courier New"/>
              <a:sym typeface="Courier New"/>
            </a:endParaRPr>
          </a:p>
          <a:p>
            <a:pPr marL="0" lvl="0" indent="0" algn="just" rtl="0">
              <a:lnSpc>
                <a:spcPct val="115000"/>
              </a:lnSpc>
              <a:spcBef>
                <a:spcPts val="0"/>
              </a:spcBef>
              <a:spcAft>
                <a:spcPts val="0"/>
              </a:spcAft>
              <a:buNone/>
            </a:pPr>
            <a:r>
              <a:rPr lang="es" sz="900">
                <a:solidFill>
                  <a:schemeClr val="lt1"/>
                </a:solidFill>
                <a:latin typeface="Courier New"/>
                <a:ea typeface="Courier New"/>
                <a:cs typeface="Courier New"/>
                <a:sym typeface="Courier New"/>
              </a:rPr>
              <a:t>write.csv(kumpulan_data_film,file='dataEAS.csv',row.names = FALSE)</a:t>
            </a:r>
            <a:endParaRPr>
              <a:solidFill>
                <a:schemeClr val="lt1"/>
              </a:solidFill>
              <a:latin typeface="Josefin Slab Thin"/>
              <a:ea typeface="Josefin Slab Thin"/>
              <a:cs typeface="Josefin Slab Thin"/>
              <a:sym typeface="Josefin Slab Thin"/>
            </a:endParaRPr>
          </a:p>
        </p:txBody>
      </p:sp>
      <p:grpSp>
        <p:nvGrpSpPr>
          <p:cNvPr id="235" name="Google Shape;235;p21"/>
          <p:cNvGrpSpPr/>
          <p:nvPr/>
        </p:nvGrpSpPr>
        <p:grpSpPr>
          <a:xfrm>
            <a:off x="8185533" y="4535701"/>
            <a:ext cx="740431" cy="482976"/>
            <a:chOff x="-3030525" y="3973150"/>
            <a:chExt cx="293025" cy="257575"/>
          </a:xfrm>
          <a:solidFill>
            <a:schemeClr val="bg1"/>
          </a:solidFill>
        </p:grpSpPr>
        <p:sp>
          <p:nvSpPr>
            <p:cNvPr id="236" name="Google Shape;236;p21"/>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grp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321"/>
    </mc:Choice>
    <mc:Fallback xmlns="">
      <p:transition spd="slow" advTm="321"/>
    </mc:Fallback>
  </mc:AlternateContent>
</p:sld>
</file>

<file path=ppt/theme/theme1.xml><?xml version="1.0" encoding="utf-8"?>
<a:theme xmlns:a="http://schemas.openxmlformats.org/drawingml/2006/main" name="Master's Thesis by Slidesgo">
  <a:themeElements>
    <a:clrScheme name="Simple Light">
      <a:dk1>
        <a:srgbClr val="FDF3E5"/>
      </a:dk1>
      <a:lt1>
        <a:srgbClr val="338987"/>
      </a:lt1>
      <a:dk2>
        <a:srgbClr val="FFB8A5"/>
      </a:dk2>
      <a:lt2>
        <a:srgbClr val="A6B8BF"/>
      </a:lt2>
      <a:accent1>
        <a:srgbClr val="FDF3E5"/>
      </a:accent1>
      <a:accent2>
        <a:srgbClr val="338987"/>
      </a:accent2>
      <a:accent3>
        <a:srgbClr val="FFB8A5"/>
      </a:accent3>
      <a:accent4>
        <a:srgbClr val="A6B8BF"/>
      </a:accent4>
      <a:accent5>
        <a:srgbClr val="FDF3E5"/>
      </a:accent5>
      <a:accent6>
        <a:srgbClr val="338987"/>
      </a:accent6>
      <a:hlink>
        <a:srgbClr val="33898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297</TotalTime>
  <Words>1419</Words>
  <Application>Microsoft Office PowerPoint</Application>
  <PresentationFormat>On-screen Show (16:9)</PresentationFormat>
  <Paragraphs>293</Paragraphs>
  <Slides>17</Slides>
  <Notes>16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Josefin Sans Thin</vt:lpstr>
      <vt:lpstr>Times New Roman</vt:lpstr>
      <vt:lpstr>Fira Sans Extra Condensed Medium</vt:lpstr>
      <vt:lpstr>Josefin Slab Thin</vt:lpstr>
      <vt:lpstr>Calibri</vt:lpstr>
      <vt:lpstr>Josefin Sans</vt:lpstr>
      <vt:lpstr>Comic Sans MS</vt:lpstr>
      <vt:lpstr>Josefin Slab</vt:lpstr>
      <vt:lpstr>Arial</vt:lpstr>
      <vt:lpstr>Courier New</vt:lpstr>
      <vt:lpstr>Master's Thesis by Slidesgo</vt:lpstr>
      <vt:lpstr>Pemilihan k Optimum Clustering K-Means pada Top 100 Film Berbahasa Korea di IMDb</vt:lpstr>
      <vt:lpstr>Metodologi</vt:lpstr>
      <vt:lpstr>Pendahuluan</vt:lpstr>
      <vt:lpstr>Tinjauan Pustaka</vt:lpstr>
      <vt:lpstr>Tinjauan Pustaka</vt:lpstr>
      <vt:lpstr>Tinjauan Pustaka</vt:lpstr>
      <vt:lpstr>Tinjauan Pustaka</vt:lpstr>
      <vt:lpstr>Metodologi</vt:lpstr>
      <vt:lpstr>Web Scraping &amp; Web Crawling</vt:lpstr>
      <vt:lpstr>Statistika Deskriptif</vt:lpstr>
      <vt:lpstr>K-Means with Elbow Method</vt:lpstr>
      <vt:lpstr>K-Means with Elbow Method</vt:lpstr>
      <vt:lpstr>K-Means with Silhouette Method</vt:lpstr>
      <vt:lpstr>K-Means with Silhouette Method</vt:lpstr>
      <vt:lpstr>K-Means with Gap Statistic Method</vt:lpstr>
      <vt:lpstr>Kesimpulan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Penerapan Metode Clustering K-Means pada Top 100 Film Berbahasa Korea di IMDb</dc:title>
  <dc:creator>HAIVA</dc:creator>
  <cp:lastModifiedBy>Haiva Qurrota</cp:lastModifiedBy>
  <cp:revision>12</cp:revision>
  <dcterms:modified xsi:type="dcterms:W3CDTF">2021-01-15T03:43:12Z</dcterms:modified>
</cp:coreProperties>
</file>